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embeddedFontLst>
    <p:embeddedFont>
      <p:font typeface="Montserrat SemiBold"/>
      <p:regular r:id="rId34"/>
      <p:bold r:id="rId35"/>
      <p:italic r:id="rId36"/>
      <p:boldItalic r:id="rId37"/>
    </p:embeddedFont>
    <p:embeddedFont>
      <p:font typeface="Arial Narrow"/>
      <p:regular r:id="rId38"/>
      <p:bold r:id="rId39"/>
      <p:italic r:id="rId40"/>
      <p:boldItalic r:id="rId41"/>
    </p:embeddedFont>
    <p:embeddedFont>
      <p:font typeface="Open Sans SemiBold"/>
      <p:regular r:id="rId42"/>
      <p:bold r:id="rId43"/>
      <p:italic r:id="rId44"/>
      <p:boldItalic r:id="rId45"/>
    </p:embeddedFont>
    <p:embeddedFont>
      <p:font typeface="Open Sans"/>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0" roundtripDataSignature="AMtx7mgIF8/nhgLn28DUYg+w8Lr6rcwRo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A032CDE-04AC-4829-A8C0-B3C8D86A8071}">
  <a:tblStyle styleId="{0A032CDE-04AC-4829-A8C0-B3C8D86A8071}" styleName="Table_0">
    <a:wholeTbl>
      <a:tcTxStyle b="off" i="off">
        <a:font>
          <a:latin typeface="Arial"/>
          <a:ea typeface="Arial"/>
          <a:cs typeface="Arial"/>
        </a:font>
        <a:schemeClr val="dk1"/>
      </a:tcTxStyle>
      <a:tcStyle>
        <a:tcBdr>
          <a:left>
            <a:ln cap="flat" cmpd="sng" w="12700">
              <a:solidFill>
                <a:schemeClr val="accent5"/>
              </a:solidFill>
              <a:prstDash val="solid"/>
              <a:round/>
              <a:headEnd len="sm" w="sm" type="none"/>
              <a:tailEnd len="sm" w="sm" type="none"/>
            </a:ln>
          </a:left>
          <a:right>
            <a:ln cap="flat" cmpd="sng" w="12700">
              <a:solidFill>
                <a:schemeClr val="accent5"/>
              </a:solidFill>
              <a:prstDash val="solid"/>
              <a:round/>
              <a:headEnd len="sm" w="sm" type="none"/>
              <a:tailEnd len="sm" w="sm" type="none"/>
            </a:ln>
          </a:right>
          <a:top>
            <a:ln cap="flat" cmpd="sng" w="12700">
              <a:solidFill>
                <a:schemeClr val="accent5"/>
              </a:solidFill>
              <a:prstDash val="solid"/>
              <a:round/>
              <a:headEnd len="sm" w="sm" type="none"/>
              <a:tailEnd len="sm" w="sm" type="none"/>
            </a:ln>
          </a:top>
          <a:bottom>
            <a:ln cap="flat" cmpd="sng" w="12700">
              <a:solidFill>
                <a:schemeClr val="accent5"/>
              </a:solidFill>
              <a:prstDash val="solid"/>
              <a:round/>
              <a:headEnd len="sm" w="sm" type="none"/>
              <a:tailEnd len="sm" w="sm" type="none"/>
            </a:ln>
          </a:bottom>
          <a:insideH>
            <a:ln cap="flat" cmpd="sng" w="12700">
              <a:solidFill>
                <a:schemeClr val="accent5"/>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a:tcStyle>
        <a:fill>
          <a:solidFill>
            <a:srgbClr val="E6EFF0"/>
          </a:solidFill>
        </a:fill>
      </a:tcStyle>
    </a:band1H>
    <a:band2H>
      <a:tcTxStyle/>
    </a:band2H>
    <a:band1V>
      <a:tcTxStyle/>
      <a:tcStyle>
        <a:fill>
          <a:solidFill>
            <a:srgbClr val="E6EFF0"/>
          </a:solidFill>
        </a:fill>
      </a:tcStyle>
    </a:band1V>
    <a:band2V>
      <a:tcTxStyle/>
    </a:band2V>
    <a:lastCol>
      <a:tcTxStyle b="on" i="off"/>
    </a:lastCol>
    <a:firstCol>
      <a:tcTxStyle b="on" i="off"/>
    </a:firstCol>
    <a:lastRow>
      <a:tcTxStyle b="on" i="off"/>
      <a:tcStyle>
        <a:tcBdr>
          <a:top>
            <a:ln cap="flat" cmpd="sng" w="50800">
              <a:solidFill>
                <a:schemeClr val="accent5"/>
              </a:solidFill>
              <a:prstDash val="solid"/>
              <a:round/>
              <a:headEnd len="sm" w="sm" type="none"/>
              <a:tailEnd len="sm" w="sm" type="none"/>
            </a:ln>
          </a:top>
        </a:tcBdr>
        <a:fill>
          <a:solidFill>
            <a:schemeClr val="lt1"/>
          </a:solidFill>
        </a:fill>
      </a:tcStyle>
    </a:lastRow>
    <a:seCell>
      <a:tcTxStyle/>
    </a:seCell>
    <a:swCell>
      <a:tcTxStyle/>
    </a:swCell>
    <a:firstRow>
      <a:tcTxStyle b="on" i="off">
        <a:font>
          <a:latin typeface="Arial"/>
          <a:ea typeface="Arial"/>
          <a:cs typeface="Arial"/>
        </a:font>
        <a:schemeClr val="lt1"/>
      </a:tcTxStyle>
      <a:tcStyle>
        <a:fill>
          <a:solidFill>
            <a:schemeClr val="accent5"/>
          </a:solidFill>
        </a:fill>
      </a:tcStyle>
    </a:firstRow>
    <a:neCell>
      <a:tcTxStyle/>
    </a:neCell>
    <a:nwCell>
      <a:tcTxStyle/>
    </a:nwCell>
  </a:tblStyle>
  <a:tblStyle styleId="{C863049E-4E37-4646-B841-90272DE5753B}"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4AF87705-4275-4902-937E-E5489E08ABB8}" styleName="Table_2">
    <a:wholeTbl>
      <a:tcTxStyle b="off" i="off">
        <a:font>
          <a:latin typeface="Arial"/>
          <a:ea typeface="Arial"/>
          <a:cs typeface="Arial"/>
        </a:font>
        <a:schemeClr val="dk1"/>
      </a:tcTxStyle>
      <a:tcStyle>
        <a:tcBdr>
          <a:left>
            <a:ln cap="flat" cmpd="sng" w="9525">
              <a:solidFill>
                <a:schemeClr val="accent4"/>
              </a:solidFill>
              <a:prstDash val="solid"/>
              <a:round/>
              <a:headEnd len="sm" w="sm" type="none"/>
              <a:tailEnd len="sm" w="sm" type="none"/>
            </a:ln>
          </a:left>
          <a:right>
            <a:ln cap="flat" cmpd="sng" w="9525">
              <a:solidFill>
                <a:schemeClr val="accent4"/>
              </a:solidFill>
              <a:prstDash val="solid"/>
              <a:round/>
              <a:headEnd len="sm" w="sm" type="none"/>
              <a:tailEnd len="sm" w="sm" type="none"/>
            </a:ln>
          </a:right>
          <a:top>
            <a:ln cap="flat" cmpd="sng" w="9525">
              <a:solidFill>
                <a:schemeClr val="accent4"/>
              </a:solidFill>
              <a:prstDash val="solid"/>
              <a:round/>
              <a:headEnd len="sm" w="sm" type="none"/>
              <a:tailEnd len="sm" w="sm" type="none"/>
            </a:ln>
          </a:top>
          <a:bottom>
            <a:ln cap="flat" cmpd="sng" w="9525">
              <a:solidFill>
                <a:schemeClr val="accent4"/>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tcBdr>
          <a:top>
            <a:ln cap="flat" cmpd="sng" w="9525">
              <a:solidFill>
                <a:schemeClr val="accent4"/>
              </a:solidFill>
              <a:prstDash val="solid"/>
              <a:round/>
              <a:headEnd len="sm" w="sm" type="none"/>
              <a:tailEnd len="sm" w="sm" type="none"/>
            </a:ln>
          </a:top>
          <a:bottom>
            <a:ln cap="flat" cmpd="sng" w="9525">
              <a:solidFill>
                <a:schemeClr val="accent4"/>
              </a:solidFill>
              <a:prstDash val="solid"/>
              <a:round/>
              <a:headEnd len="sm" w="sm" type="none"/>
              <a:tailEnd len="sm" w="sm" type="none"/>
            </a:ln>
          </a:bottom>
        </a:tcBdr>
      </a:tcStyle>
    </a:band1H>
    <a:band2H>
      <a:tcTxStyle/>
    </a:band2H>
    <a:band1V>
      <a:tcTxStyle/>
      <a:tcStyle>
        <a:tcBdr>
          <a:left>
            <a:ln cap="flat" cmpd="sng" w="9525">
              <a:solidFill>
                <a:schemeClr val="accent4"/>
              </a:solidFill>
              <a:prstDash val="solid"/>
              <a:round/>
              <a:headEnd len="sm" w="sm" type="none"/>
              <a:tailEnd len="sm" w="sm" type="none"/>
            </a:ln>
          </a:left>
          <a:right>
            <a:ln cap="flat" cmpd="sng" w="9525">
              <a:solidFill>
                <a:schemeClr val="accent4"/>
              </a:solidFill>
              <a:prstDash val="solid"/>
              <a:round/>
              <a:headEnd len="sm" w="sm" type="none"/>
              <a:tailEnd len="sm" w="sm" type="none"/>
            </a:ln>
          </a:right>
        </a:tcBdr>
      </a:tcStyle>
    </a:band1V>
    <a:band2V>
      <a:tcTxStyle/>
      <a:tcStyle>
        <a:tcBdr>
          <a:left>
            <a:ln cap="flat" cmpd="sng" w="9525">
              <a:solidFill>
                <a:schemeClr val="accent4"/>
              </a:solidFill>
              <a:prstDash val="solid"/>
              <a:round/>
              <a:headEnd len="sm" w="sm" type="none"/>
              <a:tailEnd len="sm" w="sm" type="none"/>
            </a:ln>
          </a:left>
          <a:right>
            <a:ln cap="flat" cmpd="sng" w="9525">
              <a:solidFill>
                <a:schemeClr val="accent4"/>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chemeClr val="accent4"/>
              </a:solidFill>
              <a:prstDash val="solid"/>
              <a:round/>
              <a:headEnd len="sm" w="sm" type="none"/>
              <a:tailEnd len="sm" w="sm" type="none"/>
            </a:ln>
          </a:top>
        </a:tcBdr>
      </a:tcStyle>
    </a:lastRow>
    <a:seCell>
      <a:tcTxStyle/>
    </a:seCell>
    <a:swCell>
      <a:tcTxStyle/>
    </a:swCell>
    <a:firstRow>
      <a:tcTxStyle b="on" i="off">
        <a:font>
          <a:latin typeface="Arial"/>
          <a:ea typeface="Arial"/>
          <a:cs typeface="Arial"/>
        </a:font>
        <a:schemeClr val="lt1"/>
      </a:tcTxStyle>
      <a:tcStyle>
        <a:fill>
          <a:solidFill>
            <a:schemeClr val="accent4"/>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ArialNarrow-italic.fntdata"/><Relationship Id="rId42" Type="http://schemas.openxmlformats.org/officeDocument/2006/relationships/font" Target="fonts/OpenSansSemiBold-regular.fntdata"/><Relationship Id="rId41" Type="http://schemas.openxmlformats.org/officeDocument/2006/relationships/font" Target="fonts/ArialNarrow-boldItalic.fntdata"/><Relationship Id="rId44" Type="http://schemas.openxmlformats.org/officeDocument/2006/relationships/font" Target="fonts/OpenSansSemiBold-italic.fntdata"/><Relationship Id="rId43" Type="http://schemas.openxmlformats.org/officeDocument/2006/relationships/font" Target="fonts/OpenSansSemiBold-bold.fntdata"/><Relationship Id="rId46" Type="http://schemas.openxmlformats.org/officeDocument/2006/relationships/font" Target="fonts/OpenSans-regular.fntdata"/><Relationship Id="rId45" Type="http://schemas.openxmlformats.org/officeDocument/2006/relationships/font" Target="fonts/OpenSansSemiBold-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OpenSans-italic.fntdata"/><Relationship Id="rId47" Type="http://schemas.openxmlformats.org/officeDocument/2006/relationships/font" Target="fonts/OpenSans-bold.fntdata"/><Relationship Id="rId49"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font" Target="fonts/MontserratSemiBold-bold.fntdata"/><Relationship Id="rId34" Type="http://schemas.openxmlformats.org/officeDocument/2006/relationships/font" Target="fonts/MontserratSemiBold-regular.fntdata"/><Relationship Id="rId37" Type="http://schemas.openxmlformats.org/officeDocument/2006/relationships/font" Target="fonts/MontserratSemiBold-boldItalic.fntdata"/><Relationship Id="rId36" Type="http://schemas.openxmlformats.org/officeDocument/2006/relationships/font" Target="fonts/MontserratSemiBold-italic.fntdata"/><Relationship Id="rId39" Type="http://schemas.openxmlformats.org/officeDocument/2006/relationships/font" Target="fonts/ArialNarrow-bold.fntdata"/><Relationship Id="rId38" Type="http://schemas.openxmlformats.org/officeDocument/2006/relationships/font" Target="fonts/ArialNarrow-regular.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PH"/>
              <a:t>Project Fund</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22091037073592482"/>
          <c:y val="0.22467592592592592"/>
          <c:w val="0.77908962926407521"/>
          <c:h val="0.66792468649752101"/>
        </c:manualLayout>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Pt>
            <c:idx val="0"/>
            <c:invertIfNegative val="0"/>
            <c:bubble3D val="0"/>
            <c:spPr>
              <a:solidFill>
                <a:srgbClr val="006600"/>
              </a:solidFill>
              <a:ln>
                <a:noFill/>
              </a:ln>
              <a:effectLst/>
            </c:spPr>
            <c:extLst>
              <c:ext xmlns:c16="http://schemas.microsoft.com/office/drawing/2014/chart" uri="{C3380CC4-5D6E-409C-BE32-E72D297353CC}">
                <c16:uniqueId val="{00000001-8642-4040-8347-344C36F211E5}"/>
              </c:ext>
            </c:extLst>
          </c:dPt>
          <c:dPt>
            <c:idx val="1"/>
            <c:invertIfNegative val="0"/>
            <c:bubble3D val="0"/>
            <c:spPr>
              <a:solidFill>
                <a:schemeClr val="accent4">
                  <a:lumMod val="75000"/>
                </a:schemeClr>
              </a:solidFill>
              <a:ln>
                <a:noFill/>
              </a:ln>
              <a:effectLst/>
            </c:spPr>
            <c:extLst>
              <c:ext xmlns:c16="http://schemas.microsoft.com/office/drawing/2014/chart" uri="{C3380CC4-5D6E-409C-BE32-E72D297353CC}">
                <c16:uniqueId val="{00000003-8642-4040-8347-344C36F211E5}"/>
              </c:ext>
            </c:extLst>
          </c:dPt>
          <c:dLbls>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Sheet1!$C$4:$C$5</c:f>
              <c:strCache>
                <c:ptCount val="2"/>
                <c:pt idx="0">
                  <c:v>Approved</c:v>
                </c:pt>
                <c:pt idx="1">
                  <c:v>Disbursed</c:v>
                </c:pt>
              </c:strCache>
            </c:strRef>
          </c:cat>
          <c:val>
            <c:numRef>
              <c:f>Sheet1!$D$4:$D$5</c:f>
              <c:numCache>
                <c:formatCode>_(* #,##0.00_);_(* \(#,##0.00\);_(* "-"??_);_(@_)</c:formatCode>
                <c:ptCount val="2"/>
                <c:pt idx="0">
                  <c:v>5000000</c:v>
                </c:pt>
                <c:pt idx="1">
                  <c:v>4000000</c:v>
                </c:pt>
              </c:numCache>
            </c:numRef>
          </c:val>
          <c:extLst>
            <c:ext xmlns:c16="http://schemas.microsoft.com/office/drawing/2014/chart" uri="{C3380CC4-5D6E-409C-BE32-E72D297353CC}">
              <c16:uniqueId val="{00000004-8642-4040-8347-344C36F211E5}"/>
            </c:ext>
          </c:extLst>
        </c:ser>
        <c:dLbls>
          <c:showLegendKey val="0"/>
          <c:showVal val="0"/>
          <c:showCatName val="0"/>
          <c:showSerName val="0"/>
          <c:showPercent val="0"/>
          <c:showBubbleSize val="0"/>
        </c:dLbls>
        <c:gapWidth val="100"/>
        <c:overlap val="-24"/>
        <c:axId val="444334424"/>
        <c:axId val="444340000"/>
      </c:barChart>
      <c:catAx>
        <c:axId val="44433442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44340000"/>
        <c:crosses val="autoZero"/>
        <c:auto val="1"/>
        <c:lblAlgn val="ctr"/>
        <c:lblOffset val="100"/>
        <c:noMultiLvlLbl val="0"/>
      </c:catAx>
      <c:valAx>
        <c:axId val="444340000"/>
        <c:scaling>
          <c:orientation val="minMax"/>
          <c:max val="5000000"/>
        </c:scaling>
        <c:delete val="0"/>
        <c:axPos val="l"/>
        <c:majorGridlines>
          <c:spPr>
            <a:ln w="9525" cap="flat" cmpd="sng" algn="ctr">
              <a:solidFill>
                <a:schemeClr val="tx2">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en-US"/>
          </a:p>
        </c:txPr>
        <c:crossAx val="444334424"/>
        <c:crosses val="autoZero"/>
        <c:crossBetween val="between"/>
        <c:majorUnit val="1000000"/>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 name="Shape 20"/>
        <p:cNvGrpSpPr/>
        <p:nvPr/>
      </p:nvGrpSpPr>
      <p:grpSpPr>
        <a:xfrm>
          <a:off x="0" y="0"/>
          <a:ext cx="0" cy="0"/>
          <a:chOff x="0" y="0"/>
          <a:chExt cx="0" cy="0"/>
        </a:xfrm>
      </p:grpSpPr>
      <p:sp>
        <p:nvSpPr>
          <p:cNvPr id="21" name="Google Shape;2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 name="Shape 26"/>
        <p:cNvGrpSpPr/>
        <p:nvPr/>
      </p:nvGrpSpPr>
      <p:grpSpPr>
        <a:xfrm>
          <a:off x="0" y="0"/>
          <a:ext cx="0" cy="0"/>
          <a:chOff x="0" y="0"/>
          <a:chExt cx="0" cy="0"/>
        </a:xfrm>
      </p:grpSpPr>
      <p:sp>
        <p:nvSpPr>
          <p:cNvPr id="27" name="Google Shape;2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 name="Google Shape;2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e6cc92f1a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g2e6cc92f1a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 name="Google Shape;3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 name="Google Shape;4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 name="Google Shape;5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eb3fd7b25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eb3fd7b25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6837"/>
              </a:buClr>
              <a:buSzPts val="2800"/>
              <a:buFont typeface="Montserrat SemiBold"/>
              <a:buNone/>
              <a:defRPr>
                <a:solidFill>
                  <a:srgbClr val="006837"/>
                </a:solidFill>
                <a:latin typeface="Montserrat SemiBold"/>
                <a:ea typeface="Montserrat SemiBold"/>
                <a:cs typeface="Montserrat SemiBold"/>
                <a:sym typeface="Montserrat SemiBold"/>
              </a:defRPr>
            </a:lvl1pPr>
            <a:lvl2pPr lvl="1" algn="l">
              <a:lnSpc>
                <a:spcPct val="100000"/>
              </a:lnSpc>
              <a:spcBef>
                <a:spcPts val="0"/>
              </a:spcBef>
              <a:spcAft>
                <a:spcPts val="0"/>
              </a:spcAft>
              <a:buClr>
                <a:srgbClr val="006837"/>
              </a:buClr>
              <a:buSzPts val="2800"/>
              <a:buFont typeface="Open Sans SemiBold"/>
              <a:buNone/>
              <a:defRPr>
                <a:solidFill>
                  <a:srgbClr val="006837"/>
                </a:solidFill>
                <a:latin typeface="Open Sans SemiBold"/>
                <a:ea typeface="Open Sans SemiBold"/>
                <a:cs typeface="Open Sans SemiBold"/>
                <a:sym typeface="Open Sans SemiBold"/>
              </a:defRPr>
            </a:lvl2pPr>
            <a:lvl3pPr lvl="2" algn="l">
              <a:lnSpc>
                <a:spcPct val="100000"/>
              </a:lnSpc>
              <a:spcBef>
                <a:spcPts val="0"/>
              </a:spcBef>
              <a:spcAft>
                <a:spcPts val="0"/>
              </a:spcAft>
              <a:buClr>
                <a:srgbClr val="006837"/>
              </a:buClr>
              <a:buSzPts val="2800"/>
              <a:buFont typeface="Open Sans SemiBold"/>
              <a:buNone/>
              <a:defRPr>
                <a:solidFill>
                  <a:srgbClr val="006837"/>
                </a:solidFill>
                <a:latin typeface="Open Sans SemiBold"/>
                <a:ea typeface="Open Sans SemiBold"/>
                <a:cs typeface="Open Sans SemiBold"/>
                <a:sym typeface="Open Sans SemiBold"/>
              </a:defRPr>
            </a:lvl3pPr>
            <a:lvl4pPr lvl="3" algn="l">
              <a:lnSpc>
                <a:spcPct val="100000"/>
              </a:lnSpc>
              <a:spcBef>
                <a:spcPts val="0"/>
              </a:spcBef>
              <a:spcAft>
                <a:spcPts val="0"/>
              </a:spcAft>
              <a:buClr>
                <a:srgbClr val="006837"/>
              </a:buClr>
              <a:buSzPts val="2800"/>
              <a:buFont typeface="Open Sans SemiBold"/>
              <a:buNone/>
              <a:defRPr>
                <a:solidFill>
                  <a:srgbClr val="006837"/>
                </a:solidFill>
                <a:latin typeface="Open Sans SemiBold"/>
                <a:ea typeface="Open Sans SemiBold"/>
                <a:cs typeface="Open Sans SemiBold"/>
                <a:sym typeface="Open Sans SemiBold"/>
              </a:defRPr>
            </a:lvl4pPr>
            <a:lvl5pPr lvl="4" algn="l">
              <a:lnSpc>
                <a:spcPct val="100000"/>
              </a:lnSpc>
              <a:spcBef>
                <a:spcPts val="0"/>
              </a:spcBef>
              <a:spcAft>
                <a:spcPts val="0"/>
              </a:spcAft>
              <a:buClr>
                <a:srgbClr val="006837"/>
              </a:buClr>
              <a:buSzPts val="2800"/>
              <a:buFont typeface="Open Sans SemiBold"/>
              <a:buNone/>
              <a:defRPr>
                <a:solidFill>
                  <a:srgbClr val="006837"/>
                </a:solidFill>
                <a:latin typeface="Open Sans SemiBold"/>
                <a:ea typeface="Open Sans SemiBold"/>
                <a:cs typeface="Open Sans SemiBold"/>
                <a:sym typeface="Open Sans SemiBold"/>
              </a:defRPr>
            </a:lvl5pPr>
            <a:lvl6pPr lvl="5" algn="l">
              <a:lnSpc>
                <a:spcPct val="100000"/>
              </a:lnSpc>
              <a:spcBef>
                <a:spcPts val="0"/>
              </a:spcBef>
              <a:spcAft>
                <a:spcPts val="0"/>
              </a:spcAft>
              <a:buClr>
                <a:srgbClr val="006837"/>
              </a:buClr>
              <a:buSzPts val="2800"/>
              <a:buFont typeface="Open Sans SemiBold"/>
              <a:buNone/>
              <a:defRPr>
                <a:solidFill>
                  <a:srgbClr val="006837"/>
                </a:solidFill>
                <a:latin typeface="Open Sans SemiBold"/>
                <a:ea typeface="Open Sans SemiBold"/>
                <a:cs typeface="Open Sans SemiBold"/>
                <a:sym typeface="Open Sans SemiBold"/>
              </a:defRPr>
            </a:lvl6pPr>
            <a:lvl7pPr lvl="6" algn="l">
              <a:lnSpc>
                <a:spcPct val="100000"/>
              </a:lnSpc>
              <a:spcBef>
                <a:spcPts val="0"/>
              </a:spcBef>
              <a:spcAft>
                <a:spcPts val="0"/>
              </a:spcAft>
              <a:buClr>
                <a:srgbClr val="006837"/>
              </a:buClr>
              <a:buSzPts val="2800"/>
              <a:buFont typeface="Open Sans SemiBold"/>
              <a:buNone/>
              <a:defRPr>
                <a:solidFill>
                  <a:srgbClr val="006837"/>
                </a:solidFill>
                <a:latin typeface="Open Sans SemiBold"/>
                <a:ea typeface="Open Sans SemiBold"/>
                <a:cs typeface="Open Sans SemiBold"/>
                <a:sym typeface="Open Sans SemiBold"/>
              </a:defRPr>
            </a:lvl7pPr>
            <a:lvl8pPr lvl="7" algn="l">
              <a:lnSpc>
                <a:spcPct val="100000"/>
              </a:lnSpc>
              <a:spcBef>
                <a:spcPts val="0"/>
              </a:spcBef>
              <a:spcAft>
                <a:spcPts val="0"/>
              </a:spcAft>
              <a:buClr>
                <a:srgbClr val="006837"/>
              </a:buClr>
              <a:buSzPts val="2800"/>
              <a:buFont typeface="Open Sans SemiBold"/>
              <a:buNone/>
              <a:defRPr>
                <a:solidFill>
                  <a:srgbClr val="006837"/>
                </a:solidFill>
                <a:latin typeface="Open Sans SemiBold"/>
                <a:ea typeface="Open Sans SemiBold"/>
                <a:cs typeface="Open Sans SemiBold"/>
                <a:sym typeface="Open Sans SemiBold"/>
              </a:defRPr>
            </a:lvl8pPr>
            <a:lvl9pPr lvl="8" algn="l">
              <a:lnSpc>
                <a:spcPct val="100000"/>
              </a:lnSpc>
              <a:spcBef>
                <a:spcPts val="0"/>
              </a:spcBef>
              <a:spcAft>
                <a:spcPts val="0"/>
              </a:spcAft>
              <a:buClr>
                <a:srgbClr val="006837"/>
              </a:buClr>
              <a:buSzPts val="2800"/>
              <a:buFont typeface="Open Sans SemiBold"/>
              <a:buNone/>
              <a:defRPr>
                <a:solidFill>
                  <a:srgbClr val="006837"/>
                </a:solidFill>
                <a:latin typeface="Open Sans SemiBold"/>
                <a:ea typeface="Open Sans SemiBold"/>
                <a:cs typeface="Open Sans SemiBold"/>
                <a:sym typeface="Open Sans SemiBold"/>
              </a:defRPr>
            </a:lvl9pPr>
          </a:lstStyle>
          <a:p/>
        </p:txBody>
      </p:sp>
      <p:sp>
        <p:nvSpPr>
          <p:cNvPr id="11" name="Google Shape;11;p2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00000"/>
              </a:lnSpc>
              <a:spcBef>
                <a:spcPts val="0"/>
              </a:spcBef>
              <a:spcAft>
                <a:spcPts val="0"/>
              </a:spcAft>
              <a:buClr>
                <a:srgbClr val="434343"/>
              </a:buClr>
              <a:buSzPts val="1800"/>
              <a:buFont typeface="Arial"/>
              <a:buChar char="●"/>
              <a:defRPr>
                <a:solidFill>
                  <a:srgbClr val="434343"/>
                </a:solidFill>
                <a:latin typeface="Arial"/>
                <a:ea typeface="Arial"/>
                <a:cs typeface="Arial"/>
                <a:sym typeface="Arial"/>
              </a:defRPr>
            </a:lvl1pPr>
            <a:lvl2pPr indent="-330200" lvl="1" marL="914400" algn="l">
              <a:lnSpc>
                <a:spcPct val="100000"/>
              </a:lnSpc>
              <a:spcBef>
                <a:spcPts val="1000"/>
              </a:spcBef>
              <a:spcAft>
                <a:spcPts val="0"/>
              </a:spcAft>
              <a:buClr>
                <a:srgbClr val="434343"/>
              </a:buClr>
              <a:buSzPts val="1600"/>
              <a:buFont typeface="Arial"/>
              <a:buChar char="○"/>
              <a:defRPr sz="1600">
                <a:solidFill>
                  <a:srgbClr val="434343"/>
                </a:solidFill>
                <a:latin typeface="Arial"/>
                <a:ea typeface="Arial"/>
                <a:cs typeface="Arial"/>
                <a:sym typeface="Arial"/>
              </a:defRPr>
            </a:lvl2pPr>
            <a:lvl3pPr indent="-317500" lvl="2" marL="1371600" algn="l">
              <a:lnSpc>
                <a:spcPct val="100000"/>
              </a:lnSpc>
              <a:spcBef>
                <a:spcPts val="1000"/>
              </a:spcBef>
              <a:spcAft>
                <a:spcPts val="0"/>
              </a:spcAft>
              <a:buClr>
                <a:srgbClr val="434343"/>
              </a:buClr>
              <a:buSzPts val="1400"/>
              <a:buFont typeface="Arial"/>
              <a:buChar char="■"/>
              <a:defRPr>
                <a:solidFill>
                  <a:srgbClr val="434343"/>
                </a:solidFill>
                <a:latin typeface="Arial"/>
                <a:ea typeface="Arial"/>
                <a:cs typeface="Arial"/>
                <a:sym typeface="Arial"/>
              </a:defRPr>
            </a:lvl3pPr>
            <a:lvl4pPr indent="-317500" lvl="3" marL="1828800" algn="l">
              <a:lnSpc>
                <a:spcPct val="100000"/>
              </a:lnSpc>
              <a:spcBef>
                <a:spcPts val="1000"/>
              </a:spcBef>
              <a:spcAft>
                <a:spcPts val="0"/>
              </a:spcAft>
              <a:buClr>
                <a:srgbClr val="434343"/>
              </a:buClr>
              <a:buSzPts val="1400"/>
              <a:buFont typeface="Arial"/>
              <a:buChar char="●"/>
              <a:defRPr>
                <a:solidFill>
                  <a:srgbClr val="434343"/>
                </a:solidFill>
                <a:latin typeface="Arial"/>
                <a:ea typeface="Arial"/>
                <a:cs typeface="Arial"/>
                <a:sym typeface="Arial"/>
              </a:defRPr>
            </a:lvl4pPr>
            <a:lvl5pPr indent="-317500" lvl="4" marL="2286000" algn="l">
              <a:lnSpc>
                <a:spcPct val="100000"/>
              </a:lnSpc>
              <a:spcBef>
                <a:spcPts val="1000"/>
              </a:spcBef>
              <a:spcAft>
                <a:spcPts val="0"/>
              </a:spcAft>
              <a:buClr>
                <a:srgbClr val="434343"/>
              </a:buClr>
              <a:buSzPts val="1400"/>
              <a:buFont typeface="Arial"/>
              <a:buChar char="○"/>
              <a:defRPr>
                <a:solidFill>
                  <a:srgbClr val="434343"/>
                </a:solidFill>
                <a:latin typeface="Arial"/>
                <a:ea typeface="Arial"/>
                <a:cs typeface="Arial"/>
                <a:sym typeface="Arial"/>
              </a:defRPr>
            </a:lvl5pPr>
            <a:lvl6pPr indent="-317500" lvl="5" marL="2743200" algn="l">
              <a:lnSpc>
                <a:spcPct val="100000"/>
              </a:lnSpc>
              <a:spcBef>
                <a:spcPts val="1000"/>
              </a:spcBef>
              <a:spcAft>
                <a:spcPts val="0"/>
              </a:spcAft>
              <a:buClr>
                <a:srgbClr val="434343"/>
              </a:buClr>
              <a:buSzPts val="1400"/>
              <a:buFont typeface="Arial"/>
              <a:buChar char="■"/>
              <a:defRPr>
                <a:solidFill>
                  <a:srgbClr val="434343"/>
                </a:solidFill>
                <a:latin typeface="Arial"/>
                <a:ea typeface="Arial"/>
                <a:cs typeface="Arial"/>
                <a:sym typeface="Arial"/>
              </a:defRPr>
            </a:lvl6pPr>
            <a:lvl7pPr indent="-317500" lvl="6" marL="3200400" algn="l">
              <a:lnSpc>
                <a:spcPct val="100000"/>
              </a:lnSpc>
              <a:spcBef>
                <a:spcPts val="1000"/>
              </a:spcBef>
              <a:spcAft>
                <a:spcPts val="0"/>
              </a:spcAft>
              <a:buClr>
                <a:srgbClr val="434343"/>
              </a:buClr>
              <a:buSzPts val="1400"/>
              <a:buFont typeface="Arial"/>
              <a:buChar char="●"/>
              <a:defRPr>
                <a:solidFill>
                  <a:srgbClr val="434343"/>
                </a:solidFill>
                <a:latin typeface="Arial"/>
                <a:ea typeface="Arial"/>
                <a:cs typeface="Arial"/>
                <a:sym typeface="Arial"/>
              </a:defRPr>
            </a:lvl7pPr>
            <a:lvl8pPr indent="-317500" lvl="7" marL="3657600" algn="l">
              <a:lnSpc>
                <a:spcPct val="100000"/>
              </a:lnSpc>
              <a:spcBef>
                <a:spcPts val="1000"/>
              </a:spcBef>
              <a:spcAft>
                <a:spcPts val="0"/>
              </a:spcAft>
              <a:buClr>
                <a:srgbClr val="434343"/>
              </a:buClr>
              <a:buSzPts val="1400"/>
              <a:buFont typeface="Arial"/>
              <a:buChar char="○"/>
              <a:defRPr>
                <a:solidFill>
                  <a:srgbClr val="434343"/>
                </a:solidFill>
                <a:latin typeface="Arial"/>
                <a:ea typeface="Arial"/>
                <a:cs typeface="Arial"/>
                <a:sym typeface="Arial"/>
              </a:defRPr>
            </a:lvl8pPr>
            <a:lvl9pPr indent="-317500" lvl="8" marL="4114800" algn="l">
              <a:lnSpc>
                <a:spcPct val="100000"/>
              </a:lnSpc>
              <a:spcBef>
                <a:spcPts val="1000"/>
              </a:spcBef>
              <a:spcAft>
                <a:spcPts val="1000"/>
              </a:spcAft>
              <a:buClr>
                <a:srgbClr val="434343"/>
              </a:buClr>
              <a:buSzPts val="1400"/>
              <a:buFont typeface="Arial"/>
              <a:buChar char="■"/>
              <a:defRPr>
                <a:solidFill>
                  <a:srgbClr val="434343"/>
                </a:solidFill>
                <a:latin typeface="Arial"/>
                <a:ea typeface="Arial"/>
                <a:cs typeface="Arial"/>
                <a:sym typeface="Arial"/>
              </a:defRPr>
            </a:lvl9pPr>
          </a:lstStyle>
          <a:p/>
        </p:txBody>
      </p:sp>
      <p:sp>
        <p:nvSpPr>
          <p:cNvPr id="12" name="Google Shape;12;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29"/>
          <p:cNvSpPr txBox="1"/>
          <p:nvPr>
            <p:ph type="ctrTitle"/>
          </p:nvPr>
        </p:nvSpPr>
        <p:spPr>
          <a:xfrm>
            <a:off x="311700" y="2136200"/>
            <a:ext cx="8520600" cy="6429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rgbClr val="006837"/>
              </a:buClr>
              <a:buSzPts val="3200"/>
              <a:buFont typeface="Montserrat SemiBold"/>
              <a:buNone/>
              <a:defRPr sz="3200">
                <a:solidFill>
                  <a:srgbClr val="006837"/>
                </a:solidFill>
                <a:latin typeface="Montserrat SemiBold"/>
                <a:ea typeface="Montserrat SemiBold"/>
                <a:cs typeface="Montserrat SemiBold"/>
                <a:sym typeface="Montserrat SemiBold"/>
              </a:defRPr>
            </a:lvl1pPr>
            <a:lvl2pPr lvl="1" algn="ctr">
              <a:lnSpc>
                <a:spcPct val="100000"/>
              </a:lnSpc>
              <a:spcBef>
                <a:spcPts val="0"/>
              </a:spcBef>
              <a:spcAft>
                <a:spcPts val="0"/>
              </a:spcAft>
              <a:buSzPts val="3200"/>
              <a:buFont typeface="Montserrat SemiBold"/>
              <a:buNone/>
              <a:defRPr sz="3200">
                <a:latin typeface="Montserrat SemiBold"/>
                <a:ea typeface="Montserrat SemiBold"/>
                <a:cs typeface="Montserrat SemiBold"/>
                <a:sym typeface="Montserrat SemiBold"/>
              </a:defRPr>
            </a:lvl2pPr>
            <a:lvl3pPr lvl="2" algn="ctr">
              <a:lnSpc>
                <a:spcPct val="100000"/>
              </a:lnSpc>
              <a:spcBef>
                <a:spcPts val="0"/>
              </a:spcBef>
              <a:spcAft>
                <a:spcPts val="0"/>
              </a:spcAft>
              <a:buSzPts val="3200"/>
              <a:buFont typeface="Montserrat SemiBold"/>
              <a:buNone/>
              <a:defRPr sz="3200">
                <a:latin typeface="Montserrat SemiBold"/>
                <a:ea typeface="Montserrat SemiBold"/>
                <a:cs typeface="Montserrat SemiBold"/>
                <a:sym typeface="Montserrat SemiBold"/>
              </a:defRPr>
            </a:lvl3pPr>
            <a:lvl4pPr lvl="3" algn="ctr">
              <a:lnSpc>
                <a:spcPct val="100000"/>
              </a:lnSpc>
              <a:spcBef>
                <a:spcPts val="0"/>
              </a:spcBef>
              <a:spcAft>
                <a:spcPts val="0"/>
              </a:spcAft>
              <a:buSzPts val="3200"/>
              <a:buFont typeface="Montserrat SemiBold"/>
              <a:buNone/>
              <a:defRPr sz="3200">
                <a:latin typeface="Montserrat SemiBold"/>
                <a:ea typeface="Montserrat SemiBold"/>
                <a:cs typeface="Montserrat SemiBold"/>
                <a:sym typeface="Montserrat SemiBold"/>
              </a:defRPr>
            </a:lvl4pPr>
            <a:lvl5pPr lvl="4" algn="ctr">
              <a:lnSpc>
                <a:spcPct val="100000"/>
              </a:lnSpc>
              <a:spcBef>
                <a:spcPts val="0"/>
              </a:spcBef>
              <a:spcAft>
                <a:spcPts val="0"/>
              </a:spcAft>
              <a:buSzPts val="3200"/>
              <a:buFont typeface="Montserrat SemiBold"/>
              <a:buNone/>
              <a:defRPr sz="3200">
                <a:latin typeface="Montserrat SemiBold"/>
                <a:ea typeface="Montserrat SemiBold"/>
                <a:cs typeface="Montserrat SemiBold"/>
                <a:sym typeface="Montserrat SemiBold"/>
              </a:defRPr>
            </a:lvl5pPr>
            <a:lvl6pPr lvl="5" algn="ctr">
              <a:lnSpc>
                <a:spcPct val="100000"/>
              </a:lnSpc>
              <a:spcBef>
                <a:spcPts val="0"/>
              </a:spcBef>
              <a:spcAft>
                <a:spcPts val="0"/>
              </a:spcAft>
              <a:buSzPts val="3200"/>
              <a:buFont typeface="Montserrat SemiBold"/>
              <a:buNone/>
              <a:defRPr sz="3200">
                <a:latin typeface="Montserrat SemiBold"/>
                <a:ea typeface="Montserrat SemiBold"/>
                <a:cs typeface="Montserrat SemiBold"/>
                <a:sym typeface="Montserrat SemiBold"/>
              </a:defRPr>
            </a:lvl6pPr>
            <a:lvl7pPr lvl="6" algn="ctr">
              <a:lnSpc>
                <a:spcPct val="100000"/>
              </a:lnSpc>
              <a:spcBef>
                <a:spcPts val="0"/>
              </a:spcBef>
              <a:spcAft>
                <a:spcPts val="0"/>
              </a:spcAft>
              <a:buSzPts val="3200"/>
              <a:buFont typeface="Montserrat SemiBold"/>
              <a:buNone/>
              <a:defRPr sz="3200">
                <a:latin typeface="Montserrat SemiBold"/>
                <a:ea typeface="Montserrat SemiBold"/>
                <a:cs typeface="Montserrat SemiBold"/>
                <a:sym typeface="Montserrat SemiBold"/>
              </a:defRPr>
            </a:lvl7pPr>
            <a:lvl8pPr lvl="7" algn="ctr">
              <a:lnSpc>
                <a:spcPct val="100000"/>
              </a:lnSpc>
              <a:spcBef>
                <a:spcPts val="0"/>
              </a:spcBef>
              <a:spcAft>
                <a:spcPts val="0"/>
              </a:spcAft>
              <a:buSzPts val="3200"/>
              <a:buFont typeface="Montserrat SemiBold"/>
              <a:buNone/>
              <a:defRPr sz="3200">
                <a:latin typeface="Montserrat SemiBold"/>
                <a:ea typeface="Montserrat SemiBold"/>
                <a:cs typeface="Montserrat SemiBold"/>
                <a:sym typeface="Montserrat SemiBold"/>
              </a:defRPr>
            </a:lvl8pPr>
            <a:lvl9pPr lvl="8" algn="ctr">
              <a:lnSpc>
                <a:spcPct val="100000"/>
              </a:lnSpc>
              <a:spcBef>
                <a:spcPts val="0"/>
              </a:spcBef>
              <a:spcAft>
                <a:spcPts val="0"/>
              </a:spcAft>
              <a:buSzPts val="3200"/>
              <a:buFont typeface="Montserrat SemiBold"/>
              <a:buNone/>
              <a:defRPr sz="3200">
                <a:latin typeface="Montserrat SemiBold"/>
                <a:ea typeface="Montserrat SemiBold"/>
                <a:cs typeface="Montserrat SemiBold"/>
                <a:sym typeface="Montserrat SemiBold"/>
              </a:defRPr>
            </a:lvl9pPr>
          </a:lstStyle>
          <a:p/>
        </p:txBody>
      </p:sp>
      <p:sp>
        <p:nvSpPr>
          <p:cNvPr id="15" name="Google Shape;15;p29"/>
          <p:cNvSpPr txBox="1"/>
          <p:nvPr>
            <p:ph idx="1" type="subTitle"/>
          </p:nvPr>
        </p:nvSpPr>
        <p:spPr>
          <a:xfrm>
            <a:off x="311700" y="2626700"/>
            <a:ext cx="8520600" cy="79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434343"/>
              </a:buClr>
              <a:buSzPts val="2000"/>
              <a:buFont typeface="Arial"/>
              <a:buNone/>
              <a:defRPr sz="2000">
                <a:solidFill>
                  <a:srgbClr val="434343"/>
                </a:solidFill>
                <a:latin typeface="Arial"/>
                <a:ea typeface="Arial"/>
                <a:cs typeface="Arial"/>
                <a:sym typeface="Arial"/>
              </a:defRPr>
            </a:lvl1pPr>
            <a:lvl2pPr lvl="1" algn="l">
              <a:lnSpc>
                <a:spcPct val="100000"/>
              </a:lnSpc>
              <a:spcBef>
                <a:spcPts val="0"/>
              </a:spcBef>
              <a:spcAft>
                <a:spcPts val="0"/>
              </a:spcAft>
              <a:buClr>
                <a:srgbClr val="434343"/>
              </a:buClr>
              <a:buSzPts val="2000"/>
              <a:buFont typeface="Arial"/>
              <a:buNone/>
              <a:defRPr sz="2000">
                <a:solidFill>
                  <a:srgbClr val="434343"/>
                </a:solidFill>
                <a:latin typeface="Arial"/>
                <a:ea typeface="Arial"/>
                <a:cs typeface="Arial"/>
                <a:sym typeface="Arial"/>
              </a:defRPr>
            </a:lvl2pPr>
            <a:lvl3pPr lvl="2" algn="l">
              <a:lnSpc>
                <a:spcPct val="100000"/>
              </a:lnSpc>
              <a:spcBef>
                <a:spcPts val="0"/>
              </a:spcBef>
              <a:spcAft>
                <a:spcPts val="0"/>
              </a:spcAft>
              <a:buClr>
                <a:srgbClr val="434343"/>
              </a:buClr>
              <a:buSzPts val="2000"/>
              <a:buFont typeface="Arial"/>
              <a:buNone/>
              <a:defRPr sz="2000">
                <a:solidFill>
                  <a:srgbClr val="434343"/>
                </a:solidFill>
                <a:latin typeface="Arial"/>
                <a:ea typeface="Arial"/>
                <a:cs typeface="Arial"/>
                <a:sym typeface="Arial"/>
              </a:defRPr>
            </a:lvl3pPr>
            <a:lvl4pPr lvl="3" algn="l">
              <a:lnSpc>
                <a:spcPct val="100000"/>
              </a:lnSpc>
              <a:spcBef>
                <a:spcPts val="0"/>
              </a:spcBef>
              <a:spcAft>
                <a:spcPts val="0"/>
              </a:spcAft>
              <a:buClr>
                <a:srgbClr val="434343"/>
              </a:buClr>
              <a:buSzPts val="2000"/>
              <a:buFont typeface="Arial"/>
              <a:buNone/>
              <a:defRPr sz="2000">
                <a:solidFill>
                  <a:srgbClr val="434343"/>
                </a:solidFill>
                <a:latin typeface="Arial"/>
                <a:ea typeface="Arial"/>
                <a:cs typeface="Arial"/>
                <a:sym typeface="Arial"/>
              </a:defRPr>
            </a:lvl4pPr>
            <a:lvl5pPr lvl="4" algn="l">
              <a:lnSpc>
                <a:spcPct val="100000"/>
              </a:lnSpc>
              <a:spcBef>
                <a:spcPts val="0"/>
              </a:spcBef>
              <a:spcAft>
                <a:spcPts val="0"/>
              </a:spcAft>
              <a:buClr>
                <a:srgbClr val="434343"/>
              </a:buClr>
              <a:buSzPts val="2000"/>
              <a:buFont typeface="Arial"/>
              <a:buNone/>
              <a:defRPr sz="2000">
                <a:solidFill>
                  <a:srgbClr val="434343"/>
                </a:solidFill>
                <a:latin typeface="Arial"/>
                <a:ea typeface="Arial"/>
                <a:cs typeface="Arial"/>
                <a:sym typeface="Arial"/>
              </a:defRPr>
            </a:lvl5pPr>
            <a:lvl6pPr lvl="5" algn="l">
              <a:lnSpc>
                <a:spcPct val="100000"/>
              </a:lnSpc>
              <a:spcBef>
                <a:spcPts val="0"/>
              </a:spcBef>
              <a:spcAft>
                <a:spcPts val="0"/>
              </a:spcAft>
              <a:buClr>
                <a:srgbClr val="434343"/>
              </a:buClr>
              <a:buSzPts val="2000"/>
              <a:buFont typeface="Arial"/>
              <a:buNone/>
              <a:defRPr sz="2000">
                <a:solidFill>
                  <a:srgbClr val="434343"/>
                </a:solidFill>
                <a:latin typeface="Arial"/>
                <a:ea typeface="Arial"/>
                <a:cs typeface="Arial"/>
                <a:sym typeface="Arial"/>
              </a:defRPr>
            </a:lvl6pPr>
            <a:lvl7pPr lvl="6" algn="l">
              <a:lnSpc>
                <a:spcPct val="100000"/>
              </a:lnSpc>
              <a:spcBef>
                <a:spcPts val="0"/>
              </a:spcBef>
              <a:spcAft>
                <a:spcPts val="0"/>
              </a:spcAft>
              <a:buClr>
                <a:srgbClr val="434343"/>
              </a:buClr>
              <a:buSzPts val="2000"/>
              <a:buFont typeface="Arial"/>
              <a:buNone/>
              <a:defRPr sz="2000">
                <a:solidFill>
                  <a:srgbClr val="434343"/>
                </a:solidFill>
                <a:latin typeface="Arial"/>
                <a:ea typeface="Arial"/>
                <a:cs typeface="Arial"/>
                <a:sym typeface="Arial"/>
              </a:defRPr>
            </a:lvl7pPr>
            <a:lvl8pPr lvl="7" algn="l">
              <a:lnSpc>
                <a:spcPct val="100000"/>
              </a:lnSpc>
              <a:spcBef>
                <a:spcPts val="0"/>
              </a:spcBef>
              <a:spcAft>
                <a:spcPts val="0"/>
              </a:spcAft>
              <a:buClr>
                <a:srgbClr val="434343"/>
              </a:buClr>
              <a:buSzPts val="2000"/>
              <a:buFont typeface="Arial"/>
              <a:buNone/>
              <a:defRPr sz="2000">
                <a:solidFill>
                  <a:srgbClr val="434343"/>
                </a:solidFill>
                <a:latin typeface="Arial"/>
                <a:ea typeface="Arial"/>
                <a:cs typeface="Arial"/>
                <a:sym typeface="Arial"/>
              </a:defRPr>
            </a:lvl8pPr>
            <a:lvl9pPr lvl="8" algn="l">
              <a:lnSpc>
                <a:spcPct val="100000"/>
              </a:lnSpc>
              <a:spcBef>
                <a:spcPts val="0"/>
              </a:spcBef>
              <a:spcAft>
                <a:spcPts val="0"/>
              </a:spcAft>
              <a:buClr>
                <a:srgbClr val="434343"/>
              </a:buClr>
              <a:buSzPts val="2000"/>
              <a:buFont typeface="Arial"/>
              <a:buNone/>
              <a:defRPr sz="2000">
                <a:solidFill>
                  <a:srgbClr val="434343"/>
                </a:solidFill>
                <a:latin typeface="Arial"/>
                <a:ea typeface="Arial"/>
                <a:cs typeface="Arial"/>
                <a:sym typeface="Arial"/>
              </a:defRPr>
            </a:lvl9pPr>
          </a:lstStyle>
          <a:p/>
        </p:txBody>
      </p:sp>
      <p:sp>
        <p:nvSpPr>
          <p:cNvPr id="16" name="Google Shape;16;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p:cSld name="MAIN_POINT_1">
    <p:bg>
      <p:bgPr>
        <a:blipFill>
          <a:blip r:embed="rId2">
            <a:alphaModFix/>
          </a:blip>
          <a:stretch>
            <a:fillRect/>
          </a:stretch>
        </a:blipFill>
      </p:bgPr>
    </p:bg>
    <p:spTree>
      <p:nvGrpSpPr>
        <p:cNvPr id="17" name="Shape 17"/>
        <p:cNvGrpSpPr/>
        <p:nvPr/>
      </p:nvGrpSpPr>
      <p:grpSpPr>
        <a:xfrm>
          <a:off x="0" y="0"/>
          <a:ext cx="0" cy="0"/>
          <a:chOff x="0" y="0"/>
          <a:chExt cx="0" cy="0"/>
        </a:xfrm>
      </p:grpSpPr>
      <p:sp>
        <p:nvSpPr>
          <p:cNvPr id="18" name="Google Shape;18;p30"/>
          <p:cNvSpPr txBox="1"/>
          <p:nvPr>
            <p:ph type="title"/>
          </p:nvPr>
        </p:nvSpPr>
        <p:spPr>
          <a:xfrm>
            <a:off x="459375" y="526350"/>
            <a:ext cx="4081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rgbClr val="006837"/>
              </a:buClr>
              <a:buSzPts val="2800"/>
              <a:buFont typeface="Montserrat SemiBold"/>
              <a:buNone/>
              <a:defRPr>
                <a:solidFill>
                  <a:srgbClr val="006837"/>
                </a:solidFill>
                <a:latin typeface="Montserrat SemiBold"/>
                <a:ea typeface="Montserrat SemiBold"/>
                <a:cs typeface="Montserrat SemiBold"/>
                <a:sym typeface="Montserrat SemiBold"/>
              </a:defRPr>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19" name="Google Shape;19;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3" name="Shape 23"/>
        <p:cNvGrpSpPr/>
        <p:nvPr/>
      </p:nvGrpSpPr>
      <p:grpSpPr>
        <a:xfrm>
          <a:off x="0" y="0"/>
          <a:ext cx="0" cy="0"/>
          <a:chOff x="0" y="0"/>
          <a:chExt cx="0" cy="0"/>
        </a:xfrm>
      </p:grpSpPr>
      <p:sp>
        <p:nvSpPr>
          <p:cNvPr id="24" name="Google Shape;24;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a:solidFill>
                  <a:srgbClr val="016938"/>
                </a:solidFill>
                <a:latin typeface="Open Sans"/>
                <a:ea typeface="Open Sans"/>
                <a:cs typeface="Open Sans"/>
                <a:sym typeface="Open Sans"/>
              </a:rPr>
              <a:t>General Guidelines</a:t>
            </a:r>
            <a:br>
              <a:rPr b="1" lang="en-US" sz="1200">
                <a:solidFill>
                  <a:srgbClr val="016938"/>
                </a:solidFill>
                <a:latin typeface="Arial"/>
                <a:ea typeface="Arial"/>
                <a:cs typeface="Arial"/>
                <a:sym typeface="Arial"/>
              </a:rPr>
            </a:br>
            <a:endParaRPr/>
          </a:p>
        </p:txBody>
      </p:sp>
      <p:sp>
        <p:nvSpPr>
          <p:cNvPr id="25" name="Google Shape;25;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rgbClr val="000000"/>
              </a:buClr>
              <a:buSzPts val="2400"/>
              <a:buNone/>
            </a:pPr>
            <a:r>
              <a:rPr i="1" lang="en-US">
                <a:solidFill>
                  <a:srgbClr val="1E4E79"/>
                </a:solidFill>
                <a:latin typeface="Arial"/>
                <a:ea typeface="Arial"/>
                <a:cs typeface="Arial"/>
                <a:sym typeface="Arial"/>
              </a:rPr>
              <a:t>*The overall presentation should not exceed 30 minutes.</a:t>
            </a:r>
            <a:endParaRPr/>
          </a:p>
          <a:p>
            <a:pPr indent="0" lvl="0" marL="0" rtl="0" algn="l">
              <a:lnSpc>
                <a:spcPct val="100000"/>
              </a:lnSpc>
              <a:spcBef>
                <a:spcPts val="0"/>
              </a:spcBef>
              <a:spcAft>
                <a:spcPts val="0"/>
              </a:spcAft>
              <a:buClr>
                <a:srgbClr val="000000"/>
              </a:buClr>
              <a:buSzPts val="2400"/>
              <a:buNone/>
            </a:pPr>
            <a:r>
              <a:rPr i="1" lang="en-US">
                <a:solidFill>
                  <a:srgbClr val="1E4E79"/>
                </a:solidFill>
                <a:latin typeface="Arial"/>
                <a:ea typeface="Arial"/>
                <a:cs typeface="Arial"/>
                <a:sym typeface="Arial"/>
              </a:rPr>
              <a:t>*Focus on findings for results and discussions, we encourage presentations in bullet form or in visual form (graphs, charts).</a:t>
            </a:r>
            <a:endParaRPr/>
          </a:p>
          <a:p>
            <a:pPr indent="0" lvl="0" marL="0" rtl="0" algn="l">
              <a:lnSpc>
                <a:spcPct val="100000"/>
              </a:lnSpc>
              <a:spcBef>
                <a:spcPts val="0"/>
              </a:spcBef>
              <a:spcAft>
                <a:spcPts val="0"/>
              </a:spcAft>
              <a:buClr>
                <a:srgbClr val="000000"/>
              </a:buClr>
              <a:buSzPts val="2400"/>
              <a:buNone/>
            </a:pPr>
            <a:r>
              <a:rPr i="1" lang="en-US">
                <a:solidFill>
                  <a:srgbClr val="1E4E79"/>
                </a:solidFill>
                <a:latin typeface="Arial"/>
                <a:ea typeface="Arial"/>
                <a:cs typeface="Arial"/>
                <a:sym typeface="Arial"/>
              </a:rPr>
              <a:t>*Limit tables and/or anecdotes. </a:t>
            </a:r>
            <a:endParaRPr/>
          </a:p>
          <a:p>
            <a:pPr indent="0" lvl="0" marL="0" rtl="0" algn="l">
              <a:lnSpc>
                <a:spcPct val="100000"/>
              </a:lnSpc>
              <a:spcBef>
                <a:spcPts val="0"/>
              </a:spcBef>
              <a:spcAft>
                <a:spcPts val="0"/>
              </a:spcAft>
              <a:buClr>
                <a:srgbClr val="000000"/>
              </a:buClr>
              <a:buSzPts val="2400"/>
              <a:buNone/>
            </a:pPr>
            <a:r>
              <a:t/>
            </a:r>
            <a:endParaRPr i="1">
              <a:solidFill>
                <a:srgbClr val="1E4E79"/>
              </a:solidFill>
              <a:latin typeface="Arial"/>
              <a:ea typeface="Arial"/>
              <a:cs typeface="Arial"/>
              <a:sym typeface="Arial"/>
            </a:endParaRPr>
          </a:p>
          <a:p>
            <a:pPr indent="-228600" lvl="0" marL="457200" rtl="0" algn="l">
              <a:lnSpc>
                <a:spcPct val="100000"/>
              </a:lnSpc>
              <a:spcBef>
                <a:spcPts val="0"/>
              </a:spcBef>
              <a:spcAft>
                <a:spcPts val="0"/>
              </a:spcAft>
              <a:buClr>
                <a:srgbClr val="434343"/>
              </a:buClr>
              <a:buSzPts val="1800"/>
              <a:buFont typeface="Arial"/>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9"/>
          <p:cNvSpPr txBox="1"/>
          <p:nvPr>
            <p:ph type="title"/>
          </p:nvPr>
        </p:nvSpPr>
        <p:spPr>
          <a:xfrm>
            <a:off x="311700" y="245658"/>
            <a:ext cx="8520600" cy="83251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6837"/>
              </a:buClr>
              <a:buSzPts val="2800"/>
              <a:buFont typeface="Montserrat SemiBold"/>
              <a:buNone/>
            </a:pPr>
            <a:r>
              <a:rPr lang="en-US" sz="2000">
                <a:solidFill>
                  <a:srgbClr val="1E4E79"/>
                </a:solidFill>
              </a:rPr>
              <a:t>🡪 Insert objectives/expected output 1 as per approved logical framework</a:t>
            </a:r>
            <a:endParaRPr sz="2000"/>
          </a:p>
        </p:txBody>
      </p:sp>
      <p:graphicFrame>
        <p:nvGraphicFramePr>
          <p:cNvPr id="81" name="Google Shape;81;p9"/>
          <p:cNvGraphicFramePr/>
          <p:nvPr/>
        </p:nvGraphicFramePr>
        <p:xfrm>
          <a:off x="311700" y="1244221"/>
          <a:ext cx="3000000" cy="3000000"/>
        </p:xfrm>
        <a:graphic>
          <a:graphicData uri="http://schemas.openxmlformats.org/drawingml/2006/table">
            <a:tbl>
              <a:tblPr>
                <a:noFill/>
                <a:tableStyleId>{C863049E-4E37-4646-B841-90272DE5753B}</a:tableStyleId>
              </a:tblPr>
              <a:tblGrid>
                <a:gridCol w="1759175"/>
                <a:gridCol w="1794350"/>
                <a:gridCol w="567800"/>
                <a:gridCol w="1466425"/>
                <a:gridCol w="1466425"/>
                <a:gridCol w="1466425"/>
              </a:tblGrid>
              <a:tr h="77380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rPr>
                        <a:t>Objectively Verifiable Indicators / Targets </a:t>
                      </a:r>
                      <a:endParaRPr sz="1400" u="none" cap="none" strike="noStrike">
                        <a:solidFill>
                          <a:schemeClr val="lt1"/>
                        </a:solidFill>
                      </a:endParaRPr>
                    </a:p>
                  </a:txBody>
                  <a:tcPr marT="34300" marB="34300" marR="68575" marL="68575" anchor="ctr">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solidFill>
                      <a:srgbClr val="A5A5A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rPr>
                        <a:t>Actual Accomplishments </a:t>
                      </a:r>
                      <a:endParaRPr sz="1400" u="none" cap="none" strike="noStrike">
                        <a:solidFill>
                          <a:schemeClr val="lt1"/>
                        </a:solidFill>
                      </a:endParaRPr>
                    </a:p>
                  </a:txBody>
                  <a:tcPr marT="34300" marB="34300" marR="68575" marL="68575" anchor="ctr">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solidFill>
                      <a:srgbClr val="A5A5A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rPr>
                        <a:t>% </a:t>
                      </a:r>
                      <a:endParaRPr sz="1400" u="none" cap="none" strike="noStrike">
                        <a:solidFill>
                          <a:schemeClr val="lt1"/>
                        </a:solidFill>
                      </a:endParaRPr>
                    </a:p>
                  </a:txBody>
                  <a:tcPr marT="34300" marB="34300" marR="68575" marL="68575" anchor="ctr">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solidFill>
                      <a:srgbClr val="A5A5A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rPr>
                        <a:t>Influencing Factors / Problems Encountered </a:t>
                      </a:r>
                      <a:endParaRPr sz="1400" u="none" cap="none" strike="noStrike">
                        <a:solidFill>
                          <a:schemeClr val="lt1"/>
                        </a:solidFill>
                      </a:endParaRPr>
                    </a:p>
                  </a:txBody>
                  <a:tcPr marT="34300" marB="34300" marR="68575" marL="68575" anchor="ctr">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solidFill>
                      <a:srgbClr val="A5A5A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rPr>
                        <a:t>Action(s) Taken </a:t>
                      </a:r>
                      <a:endParaRPr sz="1400" u="none" cap="none" strike="noStrike">
                        <a:solidFill>
                          <a:schemeClr val="lt1"/>
                        </a:solidFill>
                      </a:endParaRPr>
                    </a:p>
                  </a:txBody>
                  <a:tcPr marT="34300" marB="34300" marR="68575" marL="68575" anchor="ctr">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solidFill>
                      <a:srgbClr val="A5A5A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rPr>
                        <a:t>Significant Findings and / or Remarks</a:t>
                      </a:r>
                      <a:endParaRPr sz="1400" u="none" cap="none" strike="noStrike">
                        <a:solidFill>
                          <a:schemeClr val="lt1"/>
                        </a:solidFill>
                      </a:endParaRPr>
                    </a:p>
                  </a:txBody>
                  <a:tcPr marT="34300" marB="34300" marR="68575" marL="68575" anchor="ctr">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solidFill>
                      <a:srgbClr val="A5A5A5"/>
                    </a:solidFill>
                  </a:tcPr>
                </a:tc>
              </a:tr>
              <a:tr h="292247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rgbClr val="1E4E79"/>
                          </a:solidFill>
                        </a:rPr>
                        <a:t>🡪 Objectively Verifiable Indicators –Quantitative and/or qualitative criteria that provide a simple and reliable means to measure achievement or reflect changes connected to the goal. This cell should reflect the specific objectives/outputs as stated in the approved proposal.</a:t>
                      </a:r>
                      <a:endParaRPr sz="1200" u="none" cap="none" strike="noStrike">
                        <a:solidFill>
                          <a:srgbClr val="1E4E79"/>
                        </a:solidFill>
                      </a:endParaRPr>
                    </a:p>
                  </a:txBody>
                  <a:tcPr marT="34300" marB="34300" marR="68575" marL="68575">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rgbClr val="1E4E79"/>
                          </a:solidFill>
                        </a:rPr>
                        <a:t>🡪 Qualitative and/or qualitative criteria of measurement after completing certain activities for each objective. This cell should reflect actual outputs or results of the activities conducted for the project. This will be compared against the objectively verifiable indicators or targets.</a:t>
                      </a:r>
                      <a:endParaRPr sz="1200" u="none" cap="none" strike="noStrike">
                        <a:solidFill>
                          <a:srgbClr val="1E4E79"/>
                        </a:solidFill>
                      </a:endParaRPr>
                    </a:p>
                  </a:txBody>
                  <a:tcPr marT="34300" marB="34300" marR="68575" marL="68575">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rgbClr val="1E4E79"/>
                        </a:solidFill>
                      </a:endParaRPr>
                    </a:p>
                  </a:txBody>
                  <a:tcPr marT="34300" marB="34300" marR="68575" marL="68575">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rgbClr val="1E4E79"/>
                          </a:solidFill>
                        </a:rPr>
                        <a:t>🡪Observations that contribute accomplishment or non-accomplishment of each objective. This cell should reflect technical factors that directly influenced implementation of project activities</a:t>
                      </a:r>
                      <a:endParaRPr sz="1200" u="none" cap="none" strike="noStrike">
                        <a:solidFill>
                          <a:srgbClr val="1E4E79"/>
                        </a:solidFill>
                      </a:endParaRPr>
                    </a:p>
                  </a:txBody>
                  <a:tcPr marT="34300" marB="34300" marR="68575" marL="68575">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rgbClr val="1E4E79"/>
                          </a:solidFill>
                        </a:rPr>
                        <a:t>🡪Strategies undertaken to compensate non-achievement of targets if applicable</a:t>
                      </a:r>
                      <a:endParaRPr sz="1200" u="none" cap="none" strike="noStrike">
                        <a:solidFill>
                          <a:srgbClr val="1E4E79"/>
                        </a:solidFill>
                      </a:endParaRPr>
                    </a:p>
                  </a:txBody>
                  <a:tcPr marT="34300" marB="34300" marR="68575" marL="68575">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rgbClr val="1E4E79"/>
                          </a:solidFill>
                        </a:rPr>
                        <a:t>🡪Findings that are notable or worth mentioning for this specific objective </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rgbClr val="1E4E79"/>
                        </a:solidFill>
                      </a:endParaRPr>
                    </a:p>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rgbClr val="1E4E79"/>
                          </a:solidFill>
                        </a:rPr>
                        <a:t>(may add additional slide if needed)</a:t>
                      </a:r>
                      <a:endParaRPr sz="1200" u="none" cap="none" strike="noStrike">
                        <a:solidFill>
                          <a:srgbClr val="1E4E79"/>
                        </a:solidFill>
                      </a:endParaRPr>
                    </a:p>
                  </a:txBody>
                  <a:tcPr marT="34300" marB="34300" marR="68575" marL="68575">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sz="2400">
                <a:solidFill>
                  <a:srgbClr val="016938"/>
                </a:solidFill>
                <a:latin typeface="Open Sans"/>
                <a:ea typeface="Open Sans"/>
                <a:cs typeface="Open Sans"/>
                <a:sym typeface="Open Sans"/>
              </a:rPr>
              <a:t>Objective 2: </a:t>
            </a:r>
            <a:br>
              <a:rPr b="1" lang="en-US" sz="2400">
                <a:solidFill>
                  <a:srgbClr val="000000"/>
                </a:solidFill>
                <a:latin typeface="Arial"/>
                <a:ea typeface="Arial"/>
                <a:cs typeface="Arial"/>
                <a:sym typeface="Arial"/>
              </a:rPr>
            </a:br>
            <a:endParaRPr sz="2400"/>
          </a:p>
        </p:txBody>
      </p:sp>
      <p:sp>
        <p:nvSpPr>
          <p:cNvPr id="87" name="Google Shape;87;p1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800100" rtl="0" algn="l">
              <a:lnSpc>
                <a:spcPct val="105000"/>
              </a:lnSpc>
              <a:spcBef>
                <a:spcPts val="0"/>
              </a:spcBef>
              <a:spcAft>
                <a:spcPts val="0"/>
              </a:spcAft>
              <a:buClr>
                <a:srgbClr val="000000"/>
              </a:buClr>
              <a:buSzPts val="1800"/>
              <a:buFont typeface="Arial"/>
              <a:buAutoNum type="alphaUcPeriod"/>
            </a:pPr>
            <a:r>
              <a:rPr lang="en-US">
                <a:solidFill>
                  <a:srgbClr val="000000"/>
                </a:solidFill>
                <a:latin typeface="Calibri"/>
                <a:ea typeface="Calibri"/>
                <a:cs typeface="Calibri"/>
                <a:sym typeface="Calibri"/>
              </a:rPr>
              <a:t>METHODOLOGY/ACTIVITIES TO ACCOMPLISH OBJECTIVE 1</a:t>
            </a:r>
            <a:endParaRPr/>
          </a:p>
          <a:p>
            <a:pPr indent="-342900" lvl="0" marL="800100" rtl="0" algn="l">
              <a:lnSpc>
                <a:spcPct val="105000"/>
              </a:lnSpc>
              <a:spcBef>
                <a:spcPts val="0"/>
              </a:spcBef>
              <a:spcAft>
                <a:spcPts val="0"/>
              </a:spcAft>
              <a:buClr>
                <a:srgbClr val="000000"/>
              </a:buClr>
              <a:buSzPts val="1800"/>
              <a:buFont typeface="Arial"/>
              <a:buAutoNum type="alphaUcPeriod"/>
            </a:pPr>
            <a:r>
              <a:rPr lang="en-US">
                <a:solidFill>
                  <a:srgbClr val="000000"/>
                </a:solidFill>
                <a:latin typeface="Calibri"/>
                <a:ea typeface="Calibri"/>
                <a:cs typeface="Calibri"/>
                <a:sym typeface="Calibri"/>
              </a:rPr>
              <a:t>ACCOMPLISHMENT TO DATE VIS-À-VIS TO THE OBJECTIVE</a:t>
            </a:r>
            <a:endParaRPr/>
          </a:p>
          <a:p>
            <a:pPr indent="-228600" lvl="0" marL="457200" rtl="0" algn="l">
              <a:lnSpc>
                <a:spcPct val="100000"/>
              </a:lnSpc>
              <a:spcBef>
                <a:spcPts val="0"/>
              </a:spcBef>
              <a:spcAft>
                <a:spcPts val="0"/>
              </a:spcAft>
              <a:buClr>
                <a:srgbClr val="434343"/>
              </a:buClr>
              <a:buSzPts val="1800"/>
              <a:buFont typeface="Arial"/>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1"/>
          <p:cNvSpPr txBox="1"/>
          <p:nvPr>
            <p:ph type="title"/>
          </p:nvPr>
        </p:nvSpPr>
        <p:spPr>
          <a:xfrm>
            <a:off x="311700" y="245658"/>
            <a:ext cx="8520600" cy="83251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6837"/>
              </a:buClr>
              <a:buSzPts val="2800"/>
              <a:buFont typeface="Montserrat SemiBold"/>
              <a:buNone/>
            </a:pPr>
            <a:r>
              <a:rPr lang="en-US" sz="2000">
                <a:solidFill>
                  <a:srgbClr val="1E4E79"/>
                </a:solidFill>
              </a:rPr>
              <a:t>🡪 Insert objectives/expected output 2 as per approved logical framework</a:t>
            </a:r>
            <a:endParaRPr sz="2000"/>
          </a:p>
        </p:txBody>
      </p:sp>
      <p:graphicFrame>
        <p:nvGraphicFramePr>
          <p:cNvPr id="93" name="Google Shape;93;p11"/>
          <p:cNvGraphicFramePr/>
          <p:nvPr/>
        </p:nvGraphicFramePr>
        <p:xfrm>
          <a:off x="311700" y="1244221"/>
          <a:ext cx="3000000" cy="3000000"/>
        </p:xfrm>
        <a:graphic>
          <a:graphicData uri="http://schemas.openxmlformats.org/drawingml/2006/table">
            <a:tbl>
              <a:tblPr>
                <a:noFill/>
                <a:tableStyleId>{C863049E-4E37-4646-B841-90272DE5753B}</a:tableStyleId>
              </a:tblPr>
              <a:tblGrid>
                <a:gridCol w="1759175"/>
                <a:gridCol w="1794350"/>
                <a:gridCol w="567800"/>
                <a:gridCol w="1466425"/>
                <a:gridCol w="1466425"/>
                <a:gridCol w="1466425"/>
              </a:tblGrid>
              <a:tr h="77380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rPr>
                        <a:t>Objectively Verifiable Indicators / Targets </a:t>
                      </a:r>
                      <a:endParaRPr sz="1400" u="none" cap="none" strike="noStrike">
                        <a:solidFill>
                          <a:schemeClr val="lt1"/>
                        </a:solidFill>
                      </a:endParaRPr>
                    </a:p>
                  </a:txBody>
                  <a:tcPr marT="34300" marB="34300" marR="68575" marL="68575" anchor="ctr">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solidFill>
                      <a:srgbClr val="A5A5A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rPr>
                        <a:t>Actual Accomplishments </a:t>
                      </a:r>
                      <a:endParaRPr sz="1400" u="none" cap="none" strike="noStrike">
                        <a:solidFill>
                          <a:schemeClr val="lt1"/>
                        </a:solidFill>
                      </a:endParaRPr>
                    </a:p>
                  </a:txBody>
                  <a:tcPr marT="34300" marB="34300" marR="68575" marL="68575" anchor="ctr">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solidFill>
                      <a:srgbClr val="A5A5A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rPr>
                        <a:t>% </a:t>
                      </a:r>
                      <a:endParaRPr sz="1400" u="none" cap="none" strike="noStrike">
                        <a:solidFill>
                          <a:schemeClr val="lt1"/>
                        </a:solidFill>
                      </a:endParaRPr>
                    </a:p>
                  </a:txBody>
                  <a:tcPr marT="34300" marB="34300" marR="68575" marL="68575" anchor="ctr">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solidFill>
                      <a:srgbClr val="A5A5A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rPr>
                        <a:t>Influencing Factors / Problems Encountered </a:t>
                      </a:r>
                      <a:endParaRPr sz="1400" u="none" cap="none" strike="noStrike">
                        <a:solidFill>
                          <a:schemeClr val="lt1"/>
                        </a:solidFill>
                      </a:endParaRPr>
                    </a:p>
                  </a:txBody>
                  <a:tcPr marT="34300" marB="34300" marR="68575" marL="68575" anchor="ctr">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solidFill>
                      <a:srgbClr val="A5A5A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rPr>
                        <a:t>Action(s) Taken </a:t>
                      </a:r>
                      <a:endParaRPr sz="1400" u="none" cap="none" strike="noStrike">
                        <a:solidFill>
                          <a:schemeClr val="lt1"/>
                        </a:solidFill>
                      </a:endParaRPr>
                    </a:p>
                  </a:txBody>
                  <a:tcPr marT="34300" marB="34300" marR="68575" marL="68575" anchor="ctr">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solidFill>
                      <a:srgbClr val="A5A5A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rPr>
                        <a:t>Significant Findings and / or Remarks</a:t>
                      </a:r>
                      <a:endParaRPr sz="1400" u="none" cap="none" strike="noStrike">
                        <a:solidFill>
                          <a:schemeClr val="lt1"/>
                        </a:solidFill>
                      </a:endParaRPr>
                    </a:p>
                  </a:txBody>
                  <a:tcPr marT="34300" marB="34300" marR="68575" marL="68575" anchor="ctr">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solidFill>
                      <a:srgbClr val="A5A5A5"/>
                    </a:solidFill>
                  </a:tcPr>
                </a:tc>
              </a:tr>
              <a:tr h="292247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rgbClr val="1E4E79"/>
                          </a:solidFill>
                        </a:rPr>
                        <a:t>🡪 Objectively Verifiable Indicators –Quantitative and/or qualitative criteria that provide a simple and reliable means to measure achievement or reflect changes connected to the goal. This cell should reflect the specific objectives/outputs as stated in the approved proposal.</a:t>
                      </a:r>
                      <a:endParaRPr sz="1200" u="none" cap="none" strike="noStrike">
                        <a:solidFill>
                          <a:srgbClr val="1E4E79"/>
                        </a:solidFill>
                      </a:endParaRPr>
                    </a:p>
                  </a:txBody>
                  <a:tcPr marT="34300" marB="34300" marR="68575" marL="68575">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rgbClr val="1E4E79"/>
                          </a:solidFill>
                        </a:rPr>
                        <a:t>🡪 Qualitative and/or qualitative criteria of measurement after completing certain activities for each objective. This cell should reflect actual outputs or results of the activities conducted for the project. This will be compared against the objectively verifiable indicators or targets.</a:t>
                      </a:r>
                      <a:endParaRPr sz="1200" u="none" cap="none" strike="noStrike">
                        <a:solidFill>
                          <a:srgbClr val="1E4E79"/>
                        </a:solidFill>
                      </a:endParaRPr>
                    </a:p>
                  </a:txBody>
                  <a:tcPr marT="34300" marB="34300" marR="68575" marL="68575">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rgbClr val="1E4E79"/>
                        </a:solidFill>
                      </a:endParaRPr>
                    </a:p>
                  </a:txBody>
                  <a:tcPr marT="34300" marB="34300" marR="68575" marL="68575">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rgbClr val="1E4E79"/>
                          </a:solidFill>
                        </a:rPr>
                        <a:t>🡪Observations that contribute accomplishment or non-accomplishment of each objective. This cell should reflect technical factors that directly influenced implementation of project activities</a:t>
                      </a:r>
                      <a:endParaRPr sz="1200" u="none" cap="none" strike="noStrike">
                        <a:solidFill>
                          <a:srgbClr val="1E4E79"/>
                        </a:solidFill>
                      </a:endParaRPr>
                    </a:p>
                  </a:txBody>
                  <a:tcPr marT="34300" marB="34300" marR="68575" marL="68575">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rgbClr val="1E4E79"/>
                          </a:solidFill>
                        </a:rPr>
                        <a:t>🡪Strategies undertaken to compensate non-achievement of targets if applicable</a:t>
                      </a:r>
                      <a:endParaRPr sz="1200" u="none" cap="none" strike="noStrike">
                        <a:solidFill>
                          <a:srgbClr val="1E4E79"/>
                        </a:solidFill>
                      </a:endParaRPr>
                    </a:p>
                  </a:txBody>
                  <a:tcPr marT="34300" marB="34300" marR="68575" marL="68575">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rgbClr val="1E4E79"/>
                          </a:solidFill>
                        </a:rPr>
                        <a:t>🡪Findings that are notable or worth mentioning for this specific objective </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rgbClr val="1E4E79"/>
                        </a:solidFill>
                      </a:endParaRPr>
                    </a:p>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rgbClr val="1E4E79"/>
                          </a:solidFill>
                        </a:rPr>
                        <a:t>(may add additional slide if needed)</a:t>
                      </a:r>
                      <a:endParaRPr sz="1200" u="none" cap="none" strike="noStrike">
                        <a:solidFill>
                          <a:srgbClr val="1E4E79"/>
                        </a:solidFill>
                      </a:endParaRPr>
                    </a:p>
                  </a:txBody>
                  <a:tcPr marT="34300" marB="34300" marR="68575" marL="68575">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sz="2400">
                <a:solidFill>
                  <a:srgbClr val="016938"/>
                </a:solidFill>
                <a:latin typeface="Open Sans"/>
                <a:ea typeface="Open Sans"/>
                <a:cs typeface="Open Sans"/>
                <a:sym typeface="Open Sans"/>
              </a:rPr>
              <a:t>Objective 3: </a:t>
            </a:r>
            <a:br>
              <a:rPr b="1" lang="en-US" sz="1100">
                <a:solidFill>
                  <a:srgbClr val="000000"/>
                </a:solidFill>
                <a:latin typeface="Arial"/>
                <a:ea typeface="Arial"/>
                <a:cs typeface="Arial"/>
                <a:sym typeface="Arial"/>
              </a:rPr>
            </a:br>
            <a:endParaRPr/>
          </a:p>
        </p:txBody>
      </p:sp>
      <p:sp>
        <p:nvSpPr>
          <p:cNvPr id="99" name="Google Shape;99;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800100" rtl="0" algn="l">
              <a:lnSpc>
                <a:spcPct val="105000"/>
              </a:lnSpc>
              <a:spcBef>
                <a:spcPts val="0"/>
              </a:spcBef>
              <a:spcAft>
                <a:spcPts val="0"/>
              </a:spcAft>
              <a:buClr>
                <a:srgbClr val="000000"/>
              </a:buClr>
              <a:buSzPts val="1800"/>
              <a:buFont typeface="Arial"/>
              <a:buAutoNum type="alphaUcPeriod"/>
            </a:pPr>
            <a:r>
              <a:rPr lang="en-US">
                <a:solidFill>
                  <a:srgbClr val="000000"/>
                </a:solidFill>
                <a:latin typeface="Calibri"/>
                <a:ea typeface="Calibri"/>
                <a:cs typeface="Calibri"/>
                <a:sym typeface="Calibri"/>
              </a:rPr>
              <a:t>METHODOLOGY/ACTIVITIES TO ACCOMPLISH OBJECTIVE 1</a:t>
            </a:r>
            <a:endParaRPr/>
          </a:p>
          <a:p>
            <a:pPr indent="-342900" lvl="0" marL="800100" rtl="0" algn="l">
              <a:lnSpc>
                <a:spcPct val="105000"/>
              </a:lnSpc>
              <a:spcBef>
                <a:spcPts val="0"/>
              </a:spcBef>
              <a:spcAft>
                <a:spcPts val="0"/>
              </a:spcAft>
              <a:buClr>
                <a:srgbClr val="000000"/>
              </a:buClr>
              <a:buSzPts val="1800"/>
              <a:buFont typeface="Arial"/>
              <a:buAutoNum type="alphaUcPeriod"/>
            </a:pPr>
            <a:r>
              <a:rPr lang="en-US">
                <a:solidFill>
                  <a:srgbClr val="000000"/>
                </a:solidFill>
                <a:latin typeface="Calibri"/>
                <a:ea typeface="Calibri"/>
                <a:cs typeface="Calibri"/>
                <a:sym typeface="Calibri"/>
              </a:rPr>
              <a:t>ACCOMPLISHMENT TO DATE VIS-À-VIS TO THE OBJECTIVE</a:t>
            </a:r>
            <a:endParaRPr/>
          </a:p>
          <a:p>
            <a:pPr indent="-228600" lvl="0" marL="457200" rtl="0" algn="l">
              <a:lnSpc>
                <a:spcPct val="100000"/>
              </a:lnSpc>
              <a:spcBef>
                <a:spcPts val="0"/>
              </a:spcBef>
              <a:spcAft>
                <a:spcPts val="0"/>
              </a:spcAft>
              <a:buClr>
                <a:srgbClr val="434343"/>
              </a:buClr>
              <a:buSzPts val="1800"/>
              <a:buFont typeface="Arial"/>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3"/>
          <p:cNvSpPr txBox="1"/>
          <p:nvPr>
            <p:ph type="title"/>
          </p:nvPr>
        </p:nvSpPr>
        <p:spPr>
          <a:xfrm>
            <a:off x="311700" y="245658"/>
            <a:ext cx="8520600" cy="83251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6837"/>
              </a:buClr>
              <a:buSzPts val="2800"/>
              <a:buFont typeface="Montserrat SemiBold"/>
              <a:buNone/>
            </a:pPr>
            <a:r>
              <a:rPr lang="en-US" sz="2000">
                <a:solidFill>
                  <a:srgbClr val="1E4E79"/>
                </a:solidFill>
              </a:rPr>
              <a:t>🡪 Insert objectives/expected output 3 as per approved logical framework</a:t>
            </a:r>
            <a:endParaRPr sz="2000"/>
          </a:p>
        </p:txBody>
      </p:sp>
      <p:graphicFrame>
        <p:nvGraphicFramePr>
          <p:cNvPr id="105" name="Google Shape;105;p13"/>
          <p:cNvGraphicFramePr/>
          <p:nvPr/>
        </p:nvGraphicFramePr>
        <p:xfrm>
          <a:off x="311700" y="1244221"/>
          <a:ext cx="3000000" cy="3000000"/>
        </p:xfrm>
        <a:graphic>
          <a:graphicData uri="http://schemas.openxmlformats.org/drawingml/2006/table">
            <a:tbl>
              <a:tblPr>
                <a:noFill/>
                <a:tableStyleId>{C863049E-4E37-4646-B841-90272DE5753B}</a:tableStyleId>
              </a:tblPr>
              <a:tblGrid>
                <a:gridCol w="1759175"/>
                <a:gridCol w="1794350"/>
                <a:gridCol w="567800"/>
                <a:gridCol w="1466425"/>
                <a:gridCol w="1466425"/>
                <a:gridCol w="1466425"/>
              </a:tblGrid>
              <a:tr h="77380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rPr>
                        <a:t>Objectively Verifiable Indicators / Targets </a:t>
                      </a:r>
                      <a:endParaRPr sz="1400" u="none" cap="none" strike="noStrike">
                        <a:solidFill>
                          <a:schemeClr val="lt1"/>
                        </a:solidFill>
                      </a:endParaRPr>
                    </a:p>
                  </a:txBody>
                  <a:tcPr marT="34300" marB="34300" marR="68575" marL="68575" anchor="ctr">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solidFill>
                      <a:srgbClr val="A5A5A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rPr>
                        <a:t>Actual Accomplishments </a:t>
                      </a:r>
                      <a:endParaRPr sz="1400" u="none" cap="none" strike="noStrike">
                        <a:solidFill>
                          <a:schemeClr val="lt1"/>
                        </a:solidFill>
                      </a:endParaRPr>
                    </a:p>
                  </a:txBody>
                  <a:tcPr marT="34300" marB="34300" marR="68575" marL="68575" anchor="ctr">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solidFill>
                      <a:srgbClr val="A5A5A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rPr>
                        <a:t>% </a:t>
                      </a:r>
                      <a:endParaRPr sz="1400" u="none" cap="none" strike="noStrike">
                        <a:solidFill>
                          <a:schemeClr val="lt1"/>
                        </a:solidFill>
                      </a:endParaRPr>
                    </a:p>
                  </a:txBody>
                  <a:tcPr marT="34300" marB="34300" marR="68575" marL="68575" anchor="ctr">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solidFill>
                      <a:srgbClr val="A5A5A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rPr>
                        <a:t>Influencing Factors / Problems Encountered </a:t>
                      </a:r>
                      <a:endParaRPr sz="1400" u="none" cap="none" strike="noStrike">
                        <a:solidFill>
                          <a:schemeClr val="lt1"/>
                        </a:solidFill>
                      </a:endParaRPr>
                    </a:p>
                  </a:txBody>
                  <a:tcPr marT="34300" marB="34300" marR="68575" marL="68575" anchor="ctr">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solidFill>
                      <a:srgbClr val="A5A5A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rPr>
                        <a:t>Action(s) Taken </a:t>
                      </a:r>
                      <a:endParaRPr sz="1400" u="none" cap="none" strike="noStrike">
                        <a:solidFill>
                          <a:schemeClr val="lt1"/>
                        </a:solidFill>
                      </a:endParaRPr>
                    </a:p>
                  </a:txBody>
                  <a:tcPr marT="34300" marB="34300" marR="68575" marL="68575" anchor="ctr">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solidFill>
                      <a:srgbClr val="A5A5A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rPr>
                        <a:t>Significant Findings and / or Remarks</a:t>
                      </a:r>
                      <a:endParaRPr sz="1400" u="none" cap="none" strike="noStrike">
                        <a:solidFill>
                          <a:schemeClr val="lt1"/>
                        </a:solidFill>
                      </a:endParaRPr>
                    </a:p>
                  </a:txBody>
                  <a:tcPr marT="34300" marB="34300" marR="68575" marL="68575" anchor="ctr">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solidFill>
                      <a:srgbClr val="A5A5A5"/>
                    </a:solidFill>
                  </a:tcPr>
                </a:tc>
              </a:tr>
              <a:tr h="292247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rgbClr val="1E4E79"/>
                          </a:solidFill>
                        </a:rPr>
                        <a:t>🡪 Objectively Verifiable Indicators –Quantitative and/or qualitative criteria that provide a simple and reliable means to measure achievement or reflect changes connected to the goal. This cell should reflect the specific objectives/outputs as stated in the approved proposal.</a:t>
                      </a:r>
                      <a:endParaRPr sz="1200" u="none" cap="none" strike="noStrike">
                        <a:solidFill>
                          <a:srgbClr val="1E4E79"/>
                        </a:solidFill>
                      </a:endParaRPr>
                    </a:p>
                  </a:txBody>
                  <a:tcPr marT="34300" marB="34300" marR="68575" marL="68575">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rgbClr val="1E4E79"/>
                          </a:solidFill>
                        </a:rPr>
                        <a:t>🡪 Qualitative and/or qualitative criteria of measurement after completing certain activities for each objective. This cell should reflect actual outputs or results of the activities conducted for the project. This will be compared against the objectively verifiable indicators or targets.</a:t>
                      </a:r>
                      <a:endParaRPr sz="1200" u="none" cap="none" strike="noStrike">
                        <a:solidFill>
                          <a:srgbClr val="1E4E79"/>
                        </a:solidFill>
                      </a:endParaRPr>
                    </a:p>
                  </a:txBody>
                  <a:tcPr marT="34300" marB="34300" marR="68575" marL="68575">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rgbClr val="1E4E79"/>
                        </a:solidFill>
                      </a:endParaRPr>
                    </a:p>
                  </a:txBody>
                  <a:tcPr marT="34300" marB="34300" marR="68575" marL="68575">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rgbClr val="1E4E79"/>
                          </a:solidFill>
                        </a:rPr>
                        <a:t>🡪Observations that contribute accomplishment or non-accomplishment of each objective. This cell should reflect technical factors that directly influenced implementation of project activities</a:t>
                      </a:r>
                      <a:endParaRPr sz="1200" u="none" cap="none" strike="noStrike">
                        <a:solidFill>
                          <a:srgbClr val="1E4E79"/>
                        </a:solidFill>
                      </a:endParaRPr>
                    </a:p>
                  </a:txBody>
                  <a:tcPr marT="34300" marB="34300" marR="68575" marL="68575">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rgbClr val="1E4E79"/>
                          </a:solidFill>
                        </a:rPr>
                        <a:t>🡪Strategies undertaken to compensate non-achievement of targets if applicable</a:t>
                      </a:r>
                      <a:endParaRPr sz="1200" u="none" cap="none" strike="noStrike">
                        <a:solidFill>
                          <a:srgbClr val="1E4E79"/>
                        </a:solidFill>
                      </a:endParaRPr>
                    </a:p>
                  </a:txBody>
                  <a:tcPr marT="34300" marB="34300" marR="68575" marL="68575">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rgbClr val="1E4E79"/>
                          </a:solidFill>
                        </a:rPr>
                        <a:t>🡪Findings that are notable or worth mentioning for this specific objective </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rgbClr val="1E4E79"/>
                        </a:solidFill>
                      </a:endParaRPr>
                    </a:p>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rgbClr val="1E4E79"/>
                          </a:solidFill>
                        </a:rPr>
                        <a:t>(may add additional slide if needed)</a:t>
                      </a:r>
                      <a:endParaRPr sz="1200" u="none" cap="none" strike="noStrike">
                        <a:solidFill>
                          <a:srgbClr val="1E4E79"/>
                        </a:solidFill>
                      </a:endParaRPr>
                    </a:p>
                  </a:txBody>
                  <a:tcPr marT="34300" marB="34300" marR="68575" marL="68575">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sz="2400">
                <a:solidFill>
                  <a:srgbClr val="016938"/>
                </a:solidFill>
                <a:latin typeface="Open Sans"/>
                <a:ea typeface="Open Sans"/>
                <a:cs typeface="Open Sans"/>
                <a:sym typeface="Open Sans"/>
              </a:rPr>
              <a:t>Objective 4: </a:t>
            </a:r>
            <a:br>
              <a:rPr b="1" lang="en-US" sz="1050">
                <a:solidFill>
                  <a:srgbClr val="000000"/>
                </a:solidFill>
                <a:latin typeface="Arial"/>
                <a:ea typeface="Arial"/>
                <a:cs typeface="Arial"/>
                <a:sym typeface="Arial"/>
              </a:rPr>
            </a:br>
            <a:endParaRPr sz="2400"/>
          </a:p>
        </p:txBody>
      </p:sp>
      <p:sp>
        <p:nvSpPr>
          <p:cNvPr id="111" name="Google Shape;111;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800100" rtl="0" algn="l">
              <a:lnSpc>
                <a:spcPct val="105000"/>
              </a:lnSpc>
              <a:spcBef>
                <a:spcPts val="0"/>
              </a:spcBef>
              <a:spcAft>
                <a:spcPts val="0"/>
              </a:spcAft>
              <a:buClr>
                <a:srgbClr val="000000"/>
              </a:buClr>
              <a:buSzPts val="1800"/>
              <a:buFont typeface="Arial"/>
              <a:buAutoNum type="alphaUcPeriod"/>
            </a:pPr>
            <a:r>
              <a:rPr lang="en-US">
                <a:solidFill>
                  <a:srgbClr val="000000"/>
                </a:solidFill>
                <a:latin typeface="Calibri"/>
                <a:ea typeface="Calibri"/>
                <a:cs typeface="Calibri"/>
                <a:sym typeface="Calibri"/>
              </a:rPr>
              <a:t>METHODOLOGY/ACTIVITIES TO ACCOMPLISH OBJECTIVE 1</a:t>
            </a:r>
            <a:endParaRPr/>
          </a:p>
          <a:p>
            <a:pPr indent="-342900" lvl="0" marL="800100" rtl="0" algn="l">
              <a:lnSpc>
                <a:spcPct val="105000"/>
              </a:lnSpc>
              <a:spcBef>
                <a:spcPts val="0"/>
              </a:spcBef>
              <a:spcAft>
                <a:spcPts val="0"/>
              </a:spcAft>
              <a:buClr>
                <a:srgbClr val="000000"/>
              </a:buClr>
              <a:buSzPts val="1800"/>
              <a:buFont typeface="Arial"/>
              <a:buAutoNum type="alphaUcPeriod"/>
            </a:pPr>
            <a:r>
              <a:rPr lang="en-US">
                <a:solidFill>
                  <a:srgbClr val="000000"/>
                </a:solidFill>
                <a:latin typeface="Calibri"/>
                <a:ea typeface="Calibri"/>
                <a:cs typeface="Calibri"/>
                <a:sym typeface="Calibri"/>
              </a:rPr>
              <a:t>ACCOMPLISHMENT TO DATE VIS-À-VIS TO THE OBJECTIVE</a:t>
            </a:r>
            <a:endParaRPr/>
          </a:p>
          <a:p>
            <a:pPr indent="-228600" lvl="0" marL="457200" rtl="0" algn="l">
              <a:lnSpc>
                <a:spcPct val="100000"/>
              </a:lnSpc>
              <a:spcBef>
                <a:spcPts val="0"/>
              </a:spcBef>
              <a:spcAft>
                <a:spcPts val="0"/>
              </a:spcAft>
              <a:buClr>
                <a:srgbClr val="434343"/>
              </a:buClr>
              <a:buSzPts val="1800"/>
              <a:buFont typeface="Arial"/>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5"/>
          <p:cNvSpPr txBox="1"/>
          <p:nvPr>
            <p:ph type="title"/>
          </p:nvPr>
        </p:nvSpPr>
        <p:spPr>
          <a:xfrm>
            <a:off x="311700" y="245658"/>
            <a:ext cx="8520600" cy="83251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6837"/>
              </a:buClr>
              <a:buSzPts val="2800"/>
              <a:buFont typeface="Montserrat SemiBold"/>
              <a:buNone/>
            </a:pPr>
            <a:r>
              <a:rPr lang="en-US" sz="2000">
                <a:solidFill>
                  <a:srgbClr val="1E4E79"/>
                </a:solidFill>
              </a:rPr>
              <a:t>🡪 Insert objectives/expected output 4 as per approved logical framework</a:t>
            </a:r>
            <a:endParaRPr sz="2000"/>
          </a:p>
        </p:txBody>
      </p:sp>
      <p:graphicFrame>
        <p:nvGraphicFramePr>
          <p:cNvPr id="117" name="Google Shape;117;p15"/>
          <p:cNvGraphicFramePr/>
          <p:nvPr/>
        </p:nvGraphicFramePr>
        <p:xfrm>
          <a:off x="311700" y="1244221"/>
          <a:ext cx="3000000" cy="3000000"/>
        </p:xfrm>
        <a:graphic>
          <a:graphicData uri="http://schemas.openxmlformats.org/drawingml/2006/table">
            <a:tbl>
              <a:tblPr>
                <a:noFill/>
                <a:tableStyleId>{C863049E-4E37-4646-B841-90272DE5753B}</a:tableStyleId>
              </a:tblPr>
              <a:tblGrid>
                <a:gridCol w="1759175"/>
                <a:gridCol w="1794350"/>
                <a:gridCol w="567800"/>
                <a:gridCol w="1466425"/>
                <a:gridCol w="1466425"/>
                <a:gridCol w="1466425"/>
              </a:tblGrid>
              <a:tr h="77380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rPr>
                        <a:t>Objectively Verifiable Indicators / Targets </a:t>
                      </a:r>
                      <a:endParaRPr sz="1400" u="none" cap="none" strike="noStrike">
                        <a:solidFill>
                          <a:schemeClr val="lt1"/>
                        </a:solidFill>
                      </a:endParaRPr>
                    </a:p>
                  </a:txBody>
                  <a:tcPr marT="34300" marB="34300" marR="68575" marL="68575" anchor="ctr">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solidFill>
                      <a:srgbClr val="A5A5A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rPr>
                        <a:t>Actual Accomplishments </a:t>
                      </a:r>
                      <a:endParaRPr sz="1400" u="none" cap="none" strike="noStrike">
                        <a:solidFill>
                          <a:schemeClr val="lt1"/>
                        </a:solidFill>
                      </a:endParaRPr>
                    </a:p>
                  </a:txBody>
                  <a:tcPr marT="34300" marB="34300" marR="68575" marL="68575" anchor="ctr">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solidFill>
                      <a:srgbClr val="A5A5A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rPr>
                        <a:t>% </a:t>
                      </a:r>
                      <a:endParaRPr sz="1400" u="none" cap="none" strike="noStrike">
                        <a:solidFill>
                          <a:schemeClr val="lt1"/>
                        </a:solidFill>
                      </a:endParaRPr>
                    </a:p>
                  </a:txBody>
                  <a:tcPr marT="34300" marB="34300" marR="68575" marL="68575" anchor="ctr">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solidFill>
                      <a:srgbClr val="A5A5A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rPr>
                        <a:t>Influencing Factors / Problems Encountered </a:t>
                      </a:r>
                      <a:endParaRPr sz="1400" u="none" cap="none" strike="noStrike">
                        <a:solidFill>
                          <a:schemeClr val="lt1"/>
                        </a:solidFill>
                      </a:endParaRPr>
                    </a:p>
                  </a:txBody>
                  <a:tcPr marT="34300" marB="34300" marR="68575" marL="68575" anchor="ctr">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solidFill>
                      <a:srgbClr val="A5A5A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rPr>
                        <a:t>Action(s) Taken </a:t>
                      </a:r>
                      <a:endParaRPr sz="1400" u="none" cap="none" strike="noStrike">
                        <a:solidFill>
                          <a:schemeClr val="lt1"/>
                        </a:solidFill>
                      </a:endParaRPr>
                    </a:p>
                  </a:txBody>
                  <a:tcPr marT="34300" marB="34300" marR="68575" marL="68575" anchor="ctr">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solidFill>
                      <a:srgbClr val="A5A5A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rPr>
                        <a:t>Significant Findings and / or Remarks</a:t>
                      </a:r>
                      <a:endParaRPr sz="1400" u="none" cap="none" strike="noStrike">
                        <a:solidFill>
                          <a:schemeClr val="lt1"/>
                        </a:solidFill>
                      </a:endParaRPr>
                    </a:p>
                  </a:txBody>
                  <a:tcPr marT="34300" marB="34300" marR="68575" marL="68575" anchor="ctr">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solidFill>
                      <a:srgbClr val="A5A5A5"/>
                    </a:solidFill>
                  </a:tcPr>
                </a:tc>
              </a:tr>
              <a:tr h="292247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rgbClr val="1E4E79"/>
                          </a:solidFill>
                        </a:rPr>
                        <a:t>🡪 Objectively Verifiable Indicators –Quantitative and/or qualitative criteria that provide a simple and reliable means to measure achievement or reflect changes connected to the goal. This cell should reflect the specific objectives/outputs as stated in the approved proposal.</a:t>
                      </a:r>
                      <a:endParaRPr sz="1200" u="none" cap="none" strike="noStrike">
                        <a:solidFill>
                          <a:srgbClr val="1E4E79"/>
                        </a:solidFill>
                      </a:endParaRPr>
                    </a:p>
                  </a:txBody>
                  <a:tcPr marT="34300" marB="34300" marR="68575" marL="68575">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rgbClr val="1E4E79"/>
                          </a:solidFill>
                        </a:rPr>
                        <a:t>🡪 Qualitative and/or qualitative criteria of measurement after completing certain activities for each objective. This cell should reflect actual outputs or results of the activities conducted for the project. This will be compared against the objectively verifiable indicators or targets.</a:t>
                      </a:r>
                      <a:endParaRPr sz="1200" u="none" cap="none" strike="noStrike">
                        <a:solidFill>
                          <a:srgbClr val="1E4E79"/>
                        </a:solidFill>
                      </a:endParaRPr>
                    </a:p>
                  </a:txBody>
                  <a:tcPr marT="34300" marB="34300" marR="68575" marL="68575">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rgbClr val="1E4E79"/>
                        </a:solidFill>
                      </a:endParaRPr>
                    </a:p>
                  </a:txBody>
                  <a:tcPr marT="34300" marB="34300" marR="68575" marL="68575">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rgbClr val="1E4E79"/>
                          </a:solidFill>
                        </a:rPr>
                        <a:t>🡪Observations that contribute accomplishment or non-accomplishment of each objective. This cell should reflect technical factors that directly influenced implementation of project activities</a:t>
                      </a:r>
                      <a:endParaRPr sz="1200" u="none" cap="none" strike="noStrike">
                        <a:solidFill>
                          <a:srgbClr val="1E4E79"/>
                        </a:solidFill>
                      </a:endParaRPr>
                    </a:p>
                  </a:txBody>
                  <a:tcPr marT="34300" marB="34300" marR="68575" marL="68575">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rgbClr val="1E4E79"/>
                          </a:solidFill>
                        </a:rPr>
                        <a:t>🡪Strategies undertaken to compensate non-achievement of targets if applicable</a:t>
                      </a:r>
                      <a:endParaRPr sz="1200" u="none" cap="none" strike="noStrike">
                        <a:solidFill>
                          <a:srgbClr val="1E4E79"/>
                        </a:solidFill>
                      </a:endParaRPr>
                    </a:p>
                  </a:txBody>
                  <a:tcPr marT="34300" marB="34300" marR="68575" marL="68575">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rgbClr val="1E4E79"/>
                          </a:solidFill>
                        </a:rPr>
                        <a:t>🡪Findings that are notable or worth mentioning for this specific objective </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rgbClr val="1E4E79"/>
                        </a:solidFill>
                      </a:endParaRPr>
                    </a:p>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rgbClr val="1E4E79"/>
                          </a:solidFill>
                        </a:rPr>
                        <a:t>(may add additional slide if needed)</a:t>
                      </a:r>
                      <a:endParaRPr sz="1200" u="none" cap="none" strike="noStrike">
                        <a:solidFill>
                          <a:srgbClr val="1E4E79"/>
                        </a:solidFill>
                      </a:endParaRPr>
                    </a:p>
                  </a:txBody>
                  <a:tcPr marT="34300" marB="34300" marR="68575" marL="68575">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6837"/>
              </a:buClr>
              <a:buSzPts val="2800"/>
              <a:buFont typeface="Montserrat SemiBold"/>
              <a:buNone/>
            </a:pPr>
            <a:r>
              <a:rPr b="1" lang="en-US" sz="2400"/>
              <a:t>Issues/Concerns/Challenges and Actions Taken</a:t>
            </a:r>
            <a:endParaRPr/>
          </a:p>
        </p:txBody>
      </p:sp>
      <p:graphicFrame>
        <p:nvGraphicFramePr>
          <p:cNvPr id="123" name="Google Shape;123;p16"/>
          <p:cNvGraphicFramePr/>
          <p:nvPr/>
        </p:nvGraphicFramePr>
        <p:xfrm>
          <a:off x="311700" y="1017725"/>
          <a:ext cx="3000000" cy="3000000"/>
        </p:xfrm>
        <a:graphic>
          <a:graphicData uri="http://schemas.openxmlformats.org/drawingml/2006/table">
            <a:tbl>
              <a:tblPr bandRow="1" firstRow="1">
                <a:noFill/>
                <a:tableStyleId>{4AF87705-4275-4902-937E-E5489E08ABB8}</a:tableStyleId>
              </a:tblPr>
              <a:tblGrid>
                <a:gridCol w="4014950"/>
                <a:gridCol w="4451125"/>
              </a:tblGrid>
              <a:tr h="293325">
                <a:tc>
                  <a:txBody>
                    <a:bodyPr/>
                    <a:lstStyle/>
                    <a:p>
                      <a:pPr indent="0" lvl="0" marL="0" marR="0" rtl="0" algn="ctr">
                        <a:lnSpc>
                          <a:spcPct val="100000"/>
                        </a:lnSpc>
                        <a:spcBef>
                          <a:spcPts val="0"/>
                        </a:spcBef>
                        <a:spcAft>
                          <a:spcPts val="0"/>
                        </a:spcAft>
                        <a:buNone/>
                      </a:pPr>
                      <a:r>
                        <a:rPr lang="en-US" sz="1600" u="none" cap="none" strike="noStrike"/>
                        <a:t>Issues/Concerns/Challenges</a:t>
                      </a:r>
                      <a:endParaRPr sz="1600" u="none" cap="none" strike="noStrike">
                        <a:solidFill>
                          <a:schemeClr val="dk1"/>
                        </a:solidFill>
                        <a:latin typeface="Arial Narrow"/>
                        <a:ea typeface="Arial Narrow"/>
                        <a:cs typeface="Arial Narrow"/>
                        <a:sym typeface="Arial Narrow"/>
                      </a:endParaRPr>
                    </a:p>
                  </a:txBody>
                  <a:tcPr marT="45725" marB="45725" marR="91450" marL="91450"/>
                </a:tc>
                <a:tc>
                  <a:txBody>
                    <a:bodyPr/>
                    <a:lstStyle/>
                    <a:p>
                      <a:pPr indent="0" lvl="0" marL="0" marR="0" rtl="0" algn="ctr">
                        <a:lnSpc>
                          <a:spcPct val="100000"/>
                        </a:lnSpc>
                        <a:spcBef>
                          <a:spcPts val="0"/>
                        </a:spcBef>
                        <a:spcAft>
                          <a:spcPts val="0"/>
                        </a:spcAft>
                        <a:buNone/>
                      </a:pPr>
                      <a:r>
                        <a:rPr lang="en-US" sz="1600" u="none" cap="none" strike="noStrike"/>
                        <a:t>Actions Taken</a:t>
                      </a:r>
                      <a:endParaRPr sz="1600" u="none" cap="none" strike="noStrike">
                        <a:solidFill>
                          <a:schemeClr val="dk1"/>
                        </a:solidFill>
                        <a:latin typeface="Arial Narrow"/>
                        <a:ea typeface="Arial Narrow"/>
                        <a:cs typeface="Arial Narrow"/>
                        <a:sym typeface="Arial Narrow"/>
                      </a:endParaRPr>
                    </a:p>
                  </a:txBody>
                  <a:tcPr marT="45725" marB="45725" marR="91450" marL="91450"/>
                </a:tc>
              </a:tr>
              <a:tr h="322650">
                <a:tc>
                  <a:txBody>
                    <a:bodyPr/>
                    <a:lstStyle/>
                    <a:p>
                      <a:pPr indent="0" lvl="0" marL="0" marR="0" rtl="0" algn="l">
                        <a:lnSpc>
                          <a:spcPct val="100000"/>
                        </a:lnSpc>
                        <a:spcBef>
                          <a:spcPts val="0"/>
                        </a:spcBef>
                        <a:spcAft>
                          <a:spcPts val="0"/>
                        </a:spcAft>
                        <a:buClr>
                          <a:srgbClr val="434343"/>
                        </a:buClr>
                        <a:buSzPts val="1800"/>
                        <a:buFont typeface="Arial"/>
                        <a:buNone/>
                      </a:pPr>
                      <a:r>
                        <a:rPr lang="en-US" sz="1600" u="none" cap="none" strike="noStrike"/>
                        <a:t>1.</a:t>
                      </a:r>
                      <a:endParaRPr b="1" i="0" sz="1600" u="none" cap="none" strike="noStrike">
                        <a:solidFill>
                          <a:srgbClr val="434343"/>
                        </a:solidFill>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b="0" i="1" sz="1400" u="none" cap="none" strike="noStrike">
                        <a:solidFill>
                          <a:srgbClr val="434343"/>
                        </a:solidFill>
                        <a:latin typeface="Arial"/>
                        <a:ea typeface="Arial"/>
                        <a:cs typeface="Arial"/>
                        <a:sym typeface="Arial"/>
                      </a:endParaRPr>
                    </a:p>
                  </a:txBody>
                  <a:tcPr marT="45725" marB="45725" marR="91450" marL="91450"/>
                </a:tc>
              </a:tr>
              <a:tr h="322650">
                <a:tc>
                  <a:txBody>
                    <a:bodyPr/>
                    <a:lstStyle/>
                    <a:p>
                      <a:pPr indent="0" lvl="0" marL="0" marR="0" rtl="0" algn="l">
                        <a:lnSpc>
                          <a:spcPct val="100000"/>
                        </a:lnSpc>
                        <a:spcBef>
                          <a:spcPts val="0"/>
                        </a:spcBef>
                        <a:spcAft>
                          <a:spcPts val="0"/>
                        </a:spcAft>
                        <a:buClr>
                          <a:srgbClr val="434343"/>
                        </a:buClr>
                        <a:buSzPts val="1800"/>
                        <a:buFont typeface="Arial"/>
                        <a:buNone/>
                      </a:pPr>
                      <a:r>
                        <a:rPr lang="en-US" sz="1600" u="none" cap="none" strike="noStrike"/>
                        <a:t>2. </a:t>
                      </a:r>
                      <a:endParaRPr b="1" i="0" sz="1600" u="none" cap="none" strike="noStrike">
                        <a:solidFill>
                          <a:srgbClr val="434343"/>
                        </a:solidFill>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b="0" i="1" sz="1400" u="none" cap="none" strike="noStrike">
                        <a:solidFill>
                          <a:srgbClr val="434343"/>
                        </a:solidFill>
                        <a:latin typeface="Arial"/>
                        <a:ea typeface="Arial"/>
                        <a:cs typeface="Arial"/>
                        <a:sym typeface="Arial"/>
                      </a:endParaRPr>
                    </a:p>
                  </a:txBody>
                  <a:tcPr marT="45725" marB="45725" marR="91450" marL="91450"/>
                </a:tc>
              </a:tr>
              <a:tr h="322650">
                <a:tc>
                  <a:txBody>
                    <a:bodyPr/>
                    <a:lstStyle/>
                    <a:p>
                      <a:pPr indent="0" lvl="0" marL="0" marR="0" rtl="0" algn="l">
                        <a:lnSpc>
                          <a:spcPct val="100000"/>
                        </a:lnSpc>
                        <a:spcBef>
                          <a:spcPts val="0"/>
                        </a:spcBef>
                        <a:spcAft>
                          <a:spcPts val="0"/>
                        </a:spcAft>
                        <a:buClr>
                          <a:srgbClr val="434343"/>
                        </a:buClr>
                        <a:buSzPts val="1800"/>
                        <a:buFont typeface="Arial"/>
                        <a:buNone/>
                      </a:pPr>
                      <a:r>
                        <a:rPr lang="en-US" sz="1600" u="none" cap="none" strike="noStrike"/>
                        <a:t>3.</a:t>
                      </a:r>
                      <a:endParaRPr b="1" i="0" sz="1600" u="none" cap="none" strike="noStrike">
                        <a:solidFill>
                          <a:srgbClr val="434343"/>
                        </a:solidFill>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b="0" i="1" sz="1400" u="none" cap="none" strike="noStrike">
                        <a:solidFill>
                          <a:srgbClr val="434343"/>
                        </a:solidFill>
                        <a:latin typeface="Arial"/>
                        <a:ea typeface="Arial"/>
                        <a:cs typeface="Arial"/>
                        <a:sym typeface="Arial"/>
                      </a:endParaRPr>
                    </a:p>
                  </a:txBody>
                  <a:tcPr marT="45725" marB="45725" marR="91450" marL="91450"/>
                </a:tc>
              </a:tr>
              <a:tr h="359925">
                <a:tc>
                  <a:txBody>
                    <a:bodyPr/>
                    <a:lstStyle/>
                    <a:p>
                      <a:pPr indent="0" lvl="0" marL="0" marR="0" rtl="0" algn="l">
                        <a:lnSpc>
                          <a:spcPct val="100000"/>
                        </a:lnSpc>
                        <a:spcBef>
                          <a:spcPts val="0"/>
                        </a:spcBef>
                        <a:spcAft>
                          <a:spcPts val="0"/>
                        </a:spcAft>
                        <a:buClr>
                          <a:srgbClr val="434343"/>
                        </a:buClr>
                        <a:buSzPts val="1800"/>
                        <a:buFont typeface="Arial"/>
                        <a:buNone/>
                      </a:pPr>
                      <a:r>
                        <a:rPr lang="en-US" sz="1600" u="none" cap="none" strike="noStrike"/>
                        <a:t>4.</a:t>
                      </a:r>
                      <a:endParaRPr b="1" i="0" sz="1600" u="none" cap="none" strike="noStrike">
                        <a:solidFill>
                          <a:srgbClr val="434343"/>
                        </a:solidFill>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b="0" i="1" sz="1400" u="none" cap="none" strike="noStrike">
                        <a:solidFill>
                          <a:srgbClr val="434343"/>
                        </a:solidFill>
                        <a:latin typeface="Arial"/>
                        <a:ea typeface="Arial"/>
                        <a:cs typeface="Arial"/>
                        <a:sym typeface="Arial"/>
                      </a:endParaRPr>
                    </a:p>
                  </a:txBody>
                  <a:tcPr marT="45725" marB="45725" marR="91450" marL="91450"/>
                </a:tc>
              </a:tr>
              <a:tr h="359925">
                <a:tc>
                  <a:txBody>
                    <a:bodyPr/>
                    <a:lstStyle/>
                    <a:p>
                      <a:pPr indent="0" lvl="0" marL="0" marR="0" rtl="0" algn="l">
                        <a:lnSpc>
                          <a:spcPct val="100000"/>
                        </a:lnSpc>
                        <a:spcBef>
                          <a:spcPts val="0"/>
                        </a:spcBef>
                        <a:spcAft>
                          <a:spcPts val="0"/>
                        </a:spcAft>
                        <a:buClr>
                          <a:srgbClr val="434343"/>
                        </a:buClr>
                        <a:buSzPts val="1800"/>
                        <a:buFont typeface="Arial"/>
                        <a:buNone/>
                      </a:pPr>
                      <a:r>
                        <a:rPr lang="en-US" sz="1600" u="none" cap="none" strike="noStrike"/>
                        <a:t>5.</a:t>
                      </a:r>
                      <a:endParaRPr b="1" i="0" sz="1600" u="none" cap="none" strike="noStrike">
                        <a:solidFill>
                          <a:srgbClr val="434343"/>
                        </a:solidFill>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b="0" i="1" sz="1400" u="none" cap="none" strike="noStrike">
                        <a:solidFill>
                          <a:srgbClr val="434343"/>
                        </a:solidFill>
                        <a:latin typeface="Arial"/>
                        <a:ea typeface="Arial"/>
                        <a:cs typeface="Arial"/>
                        <a:sym typeface="Arial"/>
                      </a:endParaRPr>
                    </a:p>
                  </a:txBody>
                  <a:tcPr marT="45725" marB="45725" marR="91450" marL="91450"/>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6837"/>
              </a:buClr>
              <a:buSzPts val="2800"/>
              <a:buFont typeface="Montserrat SemiBold"/>
              <a:buNone/>
            </a:pPr>
            <a:r>
              <a:rPr b="1" lang="en-US" sz="2400"/>
              <a:t>Technology Intervention/Description</a:t>
            </a:r>
            <a:endParaRPr sz="2400"/>
          </a:p>
        </p:txBody>
      </p:sp>
      <p:sp>
        <p:nvSpPr>
          <p:cNvPr id="129" name="Google Shape;129;p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228600" lvl="0" marL="457200" rtl="0" algn="l">
              <a:lnSpc>
                <a:spcPct val="100000"/>
              </a:lnSpc>
              <a:spcBef>
                <a:spcPts val="0"/>
              </a:spcBef>
              <a:spcAft>
                <a:spcPts val="0"/>
              </a:spcAft>
              <a:buClr>
                <a:srgbClr val="434343"/>
              </a:buClr>
              <a:buSzPts val="1800"/>
              <a:buFont typeface="Arial"/>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6837"/>
              </a:buClr>
              <a:buSzPts val="2800"/>
              <a:buFont typeface="Montserrat SemiBold"/>
              <a:buNone/>
            </a:pPr>
            <a:r>
              <a:rPr b="1" lang="en-US" sz="2400"/>
              <a:t>Summary of Findings</a:t>
            </a:r>
            <a:endParaRPr sz="2400"/>
          </a:p>
        </p:txBody>
      </p:sp>
      <p:sp>
        <p:nvSpPr>
          <p:cNvPr id="135" name="Google Shape;135;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228600" lvl="0" marL="457200" rtl="0" algn="l">
              <a:lnSpc>
                <a:spcPct val="100000"/>
              </a:lnSpc>
              <a:spcBef>
                <a:spcPts val="0"/>
              </a:spcBef>
              <a:spcAft>
                <a:spcPts val="0"/>
              </a:spcAft>
              <a:buClr>
                <a:srgbClr val="434343"/>
              </a:buClr>
              <a:buSzPts val="1800"/>
              <a:buFont typeface="Arial"/>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 name="Shape 29"/>
        <p:cNvGrpSpPr/>
        <p:nvPr/>
      </p:nvGrpSpPr>
      <p:grpSpPr>
        <a:xfrm>
          <a:off x="0" y="0"/>
          <a:ext cx="0" cy="0"/>
          <a:chOff x="0" y="0"/>
          <a:chExt cx="0" cy="0"/>
        </a:xfrm>
      </p:grpSpPr>
      <p:sp>
        <p:nvSpPr>
          <p:cNvPr id="30" name="Google Shape;30;p2"/>
          <p:cNvSpPr txBox="1"/>
          <p:nvPr>
            <p:ph type="ctrTitle"/>
          </p:nvPr>
        </p:nvSpPr>
        <p:spPr>
          <a:xfrm>
            <a:off x="311700" y="1224025"/>
            <a:ext cx="8520600" cy="1313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990"/>
              <a:buNone/>
            </a:pPr>
            <a:r>
              <a:rPr lang="en-US" sz="4000"/>
              <a:t>PROJECT TITLE</a:t>
            </a:r>
            <a:endParaRPr sz="4000"/>
          </a:p>
        </p:txBody>
      </p:sp>
      <p:sp>
        <p:nvSpPr>
          <p:cNvPr id="31" name="Google Shape;31;p2"/>
          <p:cNvSpPr txBox="1"/>
          <p:nvPr>
            <p:ph idx="1" type="subTitle"/>
          </p:nvPr>
        </p:nvSpPr>
        <p:spPr>
          <a:xfrm>
            <a:off x="311700" y="2537125"/>
            <a:ext cx="8520600" cy="947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000"/>
              <a:buNone/>
            </a:pPr>
            <a:r>
              <a:rPr lang="en-US" sz="1600"/>
              <a:t>NAME OF PROJECT LEADER</a:t>
            </a:r>
            <a:endParaRPr/>
          </a:p>
          <a:p>
            <a:pPr indent="0" lvl="0" marL="0" rtl="0" algn="l">
              <a:lnSpc>
                <a:spcPct val="100000"/>
              </a:lnSpc>
              <a:spcBef>
                <a:spcPts val="0"/>
              </a:spcBef>
              <a:spcAft>
                <a:spcPts val="0"/>
              </a:spcAft>
              <a:buSzPts val="2000"/>
              <a:buNone/>
            </a:pPr>
            <a:r>
              <a:rPr lang="en-US" sz="1600"/>
              <a:t>IMPLEMENTING AGENCY</a:t>
            </a:r>
            <a:endParaRPr sz="1600"/>
          </a:p>
        </p:txBody>
      </p:sp>
      <p:pic>
        <p:nvPicPr>
          <p:cNvPr id="32" name="Google Shape;32;p2"/>
          <p:cNvPicPr preferRelativeResize="0"/>
          <p:nvPr/>
        </p:nvPicPr>
        <p:blipFill rotWithShape="1">
          <a:blip r:embed="rId3">
            <a:alphaModFix/>
          </a:blip>
          <a:srcRect b="0" l="0" r="0" t="0"/>
          <a:stretch/>
        </p:blipFill>
        <p:spPr>
          <a:xfrm>
            <a:off x="311700" y="254900"/>
            <a:ext cx="1352551" cy="1143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6837"/>
              </a:buClr>
              <a:buSzPts val="2800"/>
              <a:buFont typeface="Montserrat SemiBold"/>
              <a:buNone/>
            </a:pPr>
            <a:r>
              <a:rPr b="1" lang="en-US" sz="2400"/>
              <a:t>Conclusion</a:t>
            </a:r>
            <a:endParaRPr sz="2400"/>
          </a:p>
        </p:txBody>
      </p:sp>
      <p:sp>
        <p:nvSpPr>
          <p:cNvPr id="141" name="Google Shape;141;p1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228600" lvl="0" marL="457200" rtl="0" algn="l">
              <a:lnSpc>
                <a:spcPct val="100000"/>
              </a:lnSpc>
              <a:spcBef>
                <a:spcPts val="0"/>
              </a:spcBef>
              <a:spcAft>
                <a:spcPts val="0"/>
              </a:spcAft>
              <a:buClr>
                <a:srgbClr val="434343"/>
              </a:buClr>
              <a:buSzPts val="1800"/>
              <a:buFont typeface="Arial"/>
              <a:buNone/>
            </a:pPr>
            <a:r>
              <a:t/>
            </a:r>
            <a:endParaRPr/>
          </a:p>
          <a:p>
            <a:pPr indent="-228600" lvl="0" marL="457200" rtl="0" algn="l">
              <a:lnSpc>
                <a:spcPct val="100000"/>
              </a:lnSpc>
              <a:spcBef>
                <a:spcPts val="0"/>
              </a:spcBef>
              <a:spcAft>
                <a:spcPts val="0"/>
              </a:spcAft>
              <a:buClr>
                <a:srgbClr val="434343"/>
              </a:buClr>
              <a:buSzPts val="1800"/>
              <a:buFont typeface="Arial"/>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6837"/>
              </a:buClr>
              <a:buSzPts val="2800"/>
              <a:buFont typeface="Montserrat SemiBold"/>
              <a:buNone/>
            </a:pPr>
            <a:r>
              <a:rPr b="1" lang="en-US" sz="2400"/>
              <a:t>Recommendations</a:t>
            </a:r>
            <a:endParaRPr sz="2400"/>
          </a:p>
        </p:txBody>
      </p:sp>
      <p:sp>
        <p:nvSpPr>
          <p:cNvPr id="147" name="Google Shape;147;p2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228600" lvl="0" marL="457200" rtl="0" algn="l">
              <a:lnSpc>
                <a:spcPct val="100000"/>
              </a:lnSpc>
              <a:spcBef>
                <a:spcPts val="0"/>
              </a:spcBef>
              <a:spcAft>
                <a:spcPts val="0"/>
              </a:spcAft>
              <a:buClr>
                <a:srgbClr val="434343"/>
              </a:buClr>
              <a:buSzPts val="1800"/>
              <a:buFont typeface="Arial"/>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g2e6cc92f1a7_0_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6837"/>
              </a:buClr>
              <a:buSzPts val="2800"/>
              <a:buFont typeface="Montserrat SemiBold"/>
              <a:buNone/>
            </a:pPr>
            <a:r>
              <a:rPr b="1" lang="en-US" sz="2400"/>
              <a:t>Policy Recommendations (if applicable)</a:t>
            </a:r>
            <a:endParaRPr sz="2400"/>
          </a:p>
        </p:txBody>
      </p:sp>
      <p:sp>
        <p:nvSpPr>
          <p:cNvPr id="153" name="Google Shape;153;g2e6cc92f1a7_0_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228600" lvl="0" marL="457200" rtl="0" algn="l">
              <a:lnSpc>
                <a:spcPct val="100000"/>
              </a:lnSpc>
              <a:spcBef>
                <a:spcPts val="0"/>
              </a:spcBef>
              <a:spcAft>
                <a:spcPts val="0"/>
              </a:spcAft>
              <a:buClr>
                <a:srgbClr val="434343"/>
              </a:buClr>
              <a:buSzPts val="1800"/>
              <a:buFont typeface="Arial"/>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6837"/>
              </a:buClr>
              <a:buSzPts val="2800"/>
              <a:buFont typeface="Montserrat SemiBold"/>
              <a:buNone/>
            </a:pPr>
            <a:r>
              <a:rPr b="1" lang="en-US" sz="2400"/>
              <a:t>Sustainability Plan</a:t>
            </a:r>
            <a:endParaRPr sz="2400"/>
          </a:p>
        </p:txBody>
      </p:sp>
      <p:sp>
        <p:nvSpPr>
          <p:cNvPr id="159" name="Google Shape;159;p2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90000"/>
              </a:lnSpc>
              <a:spcBef>
                <a:spcPts val="1000"/>
              </a:spcBef>
              <a:spcAft>
                <a:spcPts val="0"/>
              </a:spcAft>
              <a:buSzPts val="1800"/>
              <a:buNone/>
            </a:pPr>
            <a:r>
              <a:rPr lang="en-US">
                <a:solidFill>
                  <a:srgbClr val="002060"/>
                </a:solidFill>
              </a:rPr>
              <a:t>*Discuss your sustainability plan for the project</a:t>
            </a:r>
            <a:endParaRPr/>
          </a:p>
          <a:p>
            <a:pPr indent="-342900" lvl="0" marL="457200" rtl="0" algn="l">
              <a:lnSpc>
                <a:spcPct val="90000"/>
              </a:lnSpc>
              <a:spcBef>
                <a:spcPts val="1000"/>
              </a:spcBef>
              <a:spcAft>
                <a:spcPts val="0"/>
              </a:spcAft>
              <a:buSzPts val="1800"/>
              <a:buNone/>
            </a:pPr>
            <a:r>
              <a:rPr lang="en-US">
                <a:solidFill>
                  <a:srgbClr val="002060"/>
                </a:solidFill>
              </a:rPr>
              <a:t>*How do you plan to turn over the project to the LGU? Or to whom do you plan to turn over the project?</a:t>
            </a:r>
            <a:endParaRPr/>
          </a:p>
          <a:p>
            <a:pPr indent="-342900" lvl="0" marL="457200" rtl="0" algn="l">
              <a:lnSpc>
                <a:spcPct val="90000"/>
              </a:lnSpc>
              <a:spcBef>
                <a:spcPts val="1000"/>
              </a:spcBef>
              <a:spcAft>
                <a:spcPts val="0"/>
              </a:spcAft>
              <a:buSzPts val="1800"/>
              <a:buNone/>
            </a:pPr>
            <a:r>
              <a:t/>
            </a:r>
            <a:endParaRPr>
              <a:solidFill>
                <a:srgbClr val="002060"/>
              </a:solidFill>
            </a:endParaRPr>
          </a:p>
          <a:p>
            <a:pPr indent="0" lvl="0" marL="114300" rtl="0" algn="l">
              <a:lnSpc>
                <a:spcPct val="100000"/>
              </a:lnSpc>
              <a:spcBef>
                <a:spcPts val="0"/>
              </a:spcBef>
              <a:spcAft>
                <a:spcPts val="0"/>
              </a:spcAft>
              <a:buSzPts val="18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sz="2400"/>
              <a:t>Testimonial (If applicable)</a:t>
            </a:r>
            <a:endParaRPr sz="24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6837"/>
              </a:buClr>
              <a:buSzPts val="2800"/>
              <a:buFont typeface="Montserrat SemiBold"/>
              <a:buNone/>
            </a:pPr>
            <a:r>
              <a:rPr b="1" lang="en-US" sz="2400"/>
              <a:t>Project Signage</a:t>
            </a:r>
            <a:endParaRPr b="1" sz="2400"/>
          </a:p>
        </p:txBody>
      </p:sp>
      <p:sp>
        <p:nvSpPr>
          <p:cNvPr id="170" name="Google Shape;170;p2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228600" lvl="0" marL="457200" rtl="0" algn="l">
              <a:lnSpc>
                <a:spcPct val="100000"/>
              </a:lnSpc>
              <a:spcBef>
                <a:spcPts val="0"/>
              </a:spcBef>
              <a:spcAft>
                <a:spcPts val="0"/>
              </a:spcAft>
              <a:buClr>
                <a:srgbClr val="434343"/>
              </a:buClr>
              <a:buSzPts val="1800"/>
              <a:buFont typeface="Arial"/>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6837"/>
              </a:buClr>
              <a:buSzPts val="2800"/>
              <a:buFont typeface="Montserrat SemiBold"/>
              <a:buNone/>
            </a:pPr>
            <a:r>
              <a:rPr b="1" lang="en-US" sz="2100"/>
              <a:t>List and Pictures of Equipment Purchased thru the Project</a:t>
            </a:r>
            <a:endParaRPr sz="2100"/>
          </a:p>
        </p:txBody>
      </p:sp>
      <p:sp>
        <p:nvSpPr>
          <p:cNvPr id="176" name="Google Shape;176;p25"/>
          <p:cNvSpPr txBox="1"/>
          <p:nvPr>
            <p:ph idx="1" type="body"/>
          </p:nvPr>
        </p:nvSpPr>
        <p:spPr>
          <a:xfrm>
            <a:off x="311700" y="1169789"/>
            <a:ext cx="8520600" cy="3248958"/>
          </a:xfrm>
          <a:prstGeom prst="rect">
            <a:avLst/>
          </a:prstGeom>
          <a:noFill/>
          <a:ln>
            <a:noFill/>
          </a:ln>
        </p:spPr>
        <p:txBody>
          <a:bodyPr anchorCtr="0" anchor="t" bIns="91425" lIns="91425" spcFirstLastPara="1" rIns="91425" wrap="square" tIns="91425">
            <a:normAutofit/>
          </a:bodyPr>
          <a:lstStyle/>
          <a:p>
            <a:pPr indent="-228600" lvl="0" marL="457200" rtl="0" algn="l">
              <a:lnSpc>
                <a:spcPct val="100000"/>
              </a:lnSpc>
              <a:spcBef>
                <a:spcPts val="0"/>
              </a:spcBef>
              <a:spcAft>
                <a:spcPts val="0"/>
              </a:spcAft>
              <a:buClr>
                <a:srgbClr val="434343"/>
              </a:buClr>
              <a:buSzPts val="1800"/>
              <a:buFont typeface="Arial"/>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sz="2400"/>
              <a:t>Photo Documentation</a:t>
            </a:r>
            <a:endParaRPr b="1" sz="24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6"/>
          <p:cNvSpPr txBox="1"/>
          <p:nvPr>
            <p:ph type="title"/>
          </p:nvPr>
        </p:nvSpPr>
        <p:spPr>
          <a:xfrm>
            <a:off x="459375" y="526350"/>
            <a:ext cx="4081800" cy="4090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lang="en-US"/>
              <a:t>Thank you.</a:t>
            </a:r>
            <a:endParaRPr/>
          </a:p>
        </p:txBody>
      </p:sp>
      <p:pic>
        <p:nvPicPr>
          <p:cNvPr id="187" name="Google Shape;187;p26"/>
          <p:cNvPicPr preferRelativeResize="0"/>
          <p:nvPr/>
        </p:nvPicPr>
        <p:blipFill rotWithShape="1">
          <a:blip r:embed="rId3">
            <a:alphaModFix/>
          </a:blip>
          <a:srcRect b="0" l="0" r="0" t="0"/>
          <a:stretch/>
        </p:blipFill>
        <p:spPr>
          <a:xfrm>
            <a:off x="490250" y="1335024"/>
            <a:ext cx="1079864" cy="914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
        <p:nvSpPr>
          <p:cNvPr id="37" name="Google Shape;37;p3"/>
          <p:cNvSpPr txBox="1"/>
          <p:nvPr>
            <p:ph type="title"/>
          </p:nvPr>
        </p:nvSpPr>
        <p:spPr>
          <a:xfrm>
            <a:off x="311700" y="28563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sz="2400"/>
              <a:t>Basic information</a:t>
            </a:r>
            <a:endParaRPr b="1" sz="2400"/>
          </a:p>
        </p:txBody>
      </p:sp>
      <p:graphicFrame>
        <p:nvGraphicFramePr>
          <p:cNvPr id="38" name="Google Shape;38;p3"/>
          <p:cNvGraphicFramePr/>
          <p:nvPr/>
        </p:nvGraphicFramePr>
        <p:xfrm>
          <a:off x="420756" y="1072398"/>
          <a:ext cx="3000000" cy="3000000"/>
        </p:xfrm>
        <a:graphic>
          <a:graphicData uri="http://schemas.openxmlformats.org/drawingml/2006/table">
            <a:tbl>
              <a:tblPr bandRow="1" firstRow="1">
                <a:noFill/>
                <a:tableStyleId>{0A032CDE-04AC-4829-A8C0-B3C8D86A8071}</a:tableStyleId>
              </a:tblPr>
              <a:tblGrid>
                <a:gridCol w="2649625"/>
                <a:gridCol w="5761925"/>
              </a:tblGrid>
              <a:tr h="370850">
                <a:tc>
                  <a:txBody>
                    <a:bodyPr/>
                    <a:lstStyle/>
                    <a:p>
                      <a:pPr indent="0" lvl="0" marL="0" marR="0" rtl="0" algn="l">
                        <a:lnSpc>
                          <a:spcPct val="100000"/>
                        </a:lnSpc>
                        <a:spcBef>
                          <a:spcPts val="0"/>
                        </a:spcBef>
                        <a:spcAft>
                          <a:spcPts val="0"/>
                        </a:spcAft>
                        <a:buClr>
                          <a:srgbClr val="434343"/>
                        </a:buClr>
                        <a:buSzPts val="1800"/>
                        <a:buFont typeface="Arial"/>
                        <a:buNone/>
                      </a:pPr>
                      <a:r>
                        <a:rPr b="1" i="0" lang="en-US" sz="1600" u="none" cap="none" strike="noStrike">
                          <a:solidFill>
                            <a:schemeClr val="dk1"/>
                          </a:solidFill>
                          <a:latin typeface="Arial"/>
                          <a:ea typeface="Arial"/>
                          <a:cs typeface="Arial"/>
                          <a:sym typeface="Arial"/>
                        </a:rPr>
                        <a:t>PROJECT TITLE:</a:t>
                      </a:r>
                      <a:endParaRPr b="1" i="0" sz="1600" u="none" cap="none" strike="noStrike">
                        <a:solidFill>
                          <a:schemeClr val="dk1"/>
                        </a:solidFill>
                        <a:latin typeface="Arial"/>
                        <a:ea typeface="Arial"/>
                        <a:cs typeface="Arial"/>
                        <a:sym typeface="Arial"/>
                      </a:endParaRPr>
                    </a:p>
                  </a:txBody>
                  <a:tcPr marT="45725" marB="45725" marR="91450" marL="91450">
                    <a:lnR cap="flat" cmpd="sng" w="12700">
                      <a:solidFill>
                        <a:schemeClr val="dk1"/>
                      </a:solidFill>
                      <a:prstDash val="solid"/>
                      <a:round/>
                      <a:headEnd len="sm" w="sm" type="none"/>
                      <a:tailEnd len="sm" w="sm" type="none"/>
                    </a:lnR>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1" sz="14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solidFill>
                      <a:srgbClr val="FFFFFF"/>
                    </a:solidFill>
                  </a:tcPr>
                </a:tc>
              </a:tr>
              <a:tr h="370850">
                <a:tc>
                  <a:txBody>
                    <a:bodyPr/>
                    <a:lstStyle/>
                    <a:p>
                      <a:pPr indent="0" lvl="0" marL="0" marR="0" rtl="0" algn="l">
                        <a:lnSpc>
                          <a:spcPct val="100000"/>
                        </a:lnSpc>
                        <a:spcBef>
                          <a:spcPts val="0"/>
                        </a:spcBef>
                        <a:spcAft>
                          <a:spcPts val="0"/>
                        </a:spcAft>
                        <a:buClr>
                          <a:srgbClr val="434343"/>
                        </a:buClr>
                        <a:buSzPts val="1800"/>
                        <a:buFont typeface="Arial"/>
                        <a:buNone/>
                      </a:pPr>
                      <a:r>
                        <a:rPr b="1" i="0" lang="en-US" sz="1600" u="none" cap="none" strike="noStrike">
                          <a:solidFill>
                            <a:schemeClr val="dk1"/>
                          </a:solidFill>
                          <a:latin typeface="Arial"/>
                          <a:ea typeface="Arial"/>
                          <a:cs typeface="Arial"/>
                          <a:sym typeface="Arial"/>
                        </a:rPr>
                        <a:t>AGENCY:</a:t>
                      </a:r>
                      <a:endParaRPr b="1" i="0" sz="1600" u="none" cap="none" strike="noStrike">
                        <a:solidFill>
                          <a:schemeClr val="dk1"/>
                        </a:solidFill>
                        <a:latin typeface="Arial"/>
                        <a:ea typeface="Arial"/>
                        <a:cs typeface="Arial"/>
                        <a:sym typeface="Arial"/>
                      </a:endParaRPr>
                    </a:p>
                  </a:txBody>
                  <a:tcPr marT="45725" marB="45725" marR="91450" marL="91450">
                    <a:lnR cap="flat" cmpd="sng" w="12700">
                      <a:solidFill>
                        <a:schemeClr val="dk1"/>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1" sz="14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tcPr>
                </a:tc>
              </a:tr>
              <a:tr h="356950">
                <a:tc>
                  <a:txBody>
                    <a:bodyPr/>
                    <a:lstStyle/>
                    <a:p>
                      <a:pPr indent="0" lvl="0" marL="0" marR="0" rtl="0" algn="l">
                        <a:lnSpc>
                          <a:spcPct val="100000"/>
                        </a:lnSpc>
                        <a:spcBef>
                          <a:spcPts val="0"/>
                        </a:spcBef>
                        <a:spcAft>
                          <a:spcPts val="0"/>
                        </a:spcAft>
                        <a:buClr>
                          <a:srgbClr val="434343"/>
                        </a:buClr>
                        <a:buSzPts val="1800"/>
                        <a:buFont typeface="Arial"/>
                        <a:buNone/>
                      </a:pPr>
                      <a:r>
                        <a:rPr b="1" i="0" lang="en-US" sz="1600" u="none" cap="none" strike="noStrike">
                          <a:solidFill>
                            <a:schemeClr val="dk1"/>
                          </a:solidFill>
                          <a:latin typeface="Arial"/>
                          <a:ea typeface="Arial"/>
                          <a:cs typeface="Arial"/>
                          <a:sym typeface="Arial"/>
                        </a:rPr>
                        <a:t>PROJECT LEADER:</a:t>
                      </a:r>
                      <a:endParaRPr b="1" i="0" sz="1600" u="none" cap="none" strike="noStrike">
                        <a:solidFill>
                          <a:schemeClr val="dk1"/>
                        </a:solidFill>
                        <a:latin typeface="Arial"/>
                        <a:ea typeface="Arial"/>
                        <a:cs typeface="Arial"/>
                        <a:sym typeface="Arial"/>
                      </a:endParaRPr>
                    </a:p>
                  </a:txBody>
                  <a:tcPr marT="45725" marB="45725" marR="91450" marL="91450">
                    <a:lnR cap="flat" cmpd="sng" w="12700">
                      <a:solidFill>
                        <a:schemeClr val="dk1"/>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1" sz="14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tcPr>
                </a:tc>
              </a:tr>
              <a:tr h="356950">
                <a:tc>
                  <a:txBody>
                    <a:bodyPr/>
                    <a:lstStyle/>
                    <a:p>
                      <a:pPr indent="0" lvl="0" marL="0" marR="0" rtl="0" algn="l">
                        <a:lnSpc>
                          <a:spcPct val="100000"/>
                        </a:lnSpc>
                        <a:spcBef>
                          <a:spcPts val="0"/>
                        </a:spcBef>
                        <a:spcAft>
                          <a:spcPts val="0"/>
                        </a:spcAft>
                        <a:buClr>
                          <a:srgbClr val="434343"/>
                        </a:buClr>
                        <a:buSzPts val="1800"/>
                        <a:buFont typeface="Arial"/>
                        <a:buNone/>
                      </a:pPr>
                      <a:r>
                        <a:rPr b="1" i="0" lang="en-US" sz="1600" u="none" cap="none" strike="noStrike">
                          <a:solidFill>
                            <a:schemeClr val="dk1"/>
                          </a:solidFill>
                          <a:latin typeface="Arial"/>
                          <a:ea typeface="Arial"/>
                          <a:cs typeface="Arial"/>
                          <a:sym typeface="Arial"/>
                        </a:rPr>
                        <a:t>EXACT PROJECT LOCATION:</a:t>
                      </a:r>
                      <a:endParaRPr b="1" i="0" sz="1600" u="none" cap="none" strike="noStrike">
                        <a:solidFill>
                          <a:schemeClr val="dk1"/>
                        </a:solidFill>
                        <a:latin typeface="Arial"/>
                        <a:ea typeface="Arial"/>
                        <a:cs typeface="Arial"/>
                        <a:sym typeface="Arial"/>
                      </a:endParaRPr>
                    </a:p>
                  </a:txBody>
                  <a:tcPr marT="45725" marB="45725" marR="91450" marL="91450">
                    <a:lnR cap="flat" cmpd="sng" w="12700">
                      <a:solidFill>
                        <a:schemeClr val="dk1"/>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chemeClr val="dk1"/>
                          </a:solidFill>
                          <a:latin typeface="Arial"/>
                          <a:ea typeface="Arial"/>
                          <a:cs typeface="Arial"/>
                          <a:sym typeface="Arial"/>
                        </a:rPr>
                        <a:t>Barangay, City/Municipality, Province, Geocodes</a:t>
                      </a:r>
                      <a:endParaRPr/>
                    </a:p>
                  </a:txBody>
                  <a:tcPr marT="45725" marB="45725" marR="91450" marL="91450">
                    <a:lnL cap="flat" cmpd="sng" w="12700">
                      <a:solidFill>
                        <a:schemeClr val="dk1"/>
                      </a:solidFill>
                      <a:prstDash val="solid"/>
                      <a:round/>
                      <a:headEnd len="sm" w="sm" type="none"/>
                      <a:tailEnd len="sm" w="sm" type="none"/>
                    </a:lnL>
                  </a:tcPr>
                </a:tc>
              </a:tr>
              <a:tr h="370850">
                <a:tc>
                  <a:txBody>
                    <a:bodyPr/>
                    <a:lstStyle/>
                    <a:p>
                      <a:pPr indent="0" lvl="0" marL="0" marR="0" rtl="0" algn="l">
                        <a:lnSpc>
                          <a:spcPct val="100000"/>
                        </a:lnSpc>
                        <a:spcBef>
                          <a:spcPts val="0"/>
                        </a:spcBef>
                        <a:spcAft>
                          <a:spcPts val="0"/>
                        </a:spcAft>
                        <a:buClr>
                          <a:srgbClr val="434343"/>
                        </a:buClr>
                        <a:buSzPts val="1800"/>
                        <a:buFont typeface="Arial"/>
                        <a:buNone/>
                      </a:pPr>
                      <a:r>
                        <a:rPr b="1" i="0" lang="en-US" sz="1600" u="none" cap="none" strike="noStrike">
                          <a:solidFill>
                            <a:schemeClr val="dk1"/>
                          </a:solidFill>
                          <a:latin typeface="Arial"/>
                          <a:ea typeface="Arial"/>
                          <a:cs typeface="Arial"/>
                          <a:sym typeface="Arial"/>
                        </a:rPr>
                        <a:t>APPROVED PROJECT DURATION:</a:t>
                      </a:r>
                      <a:endParaRPr b="1" i="0" sz="1600" u="none" cap="none" strike="noStrike">
                        <a:solidFill>
                          <a:schemeClr val="dk1"/>
                        </a:solidFill>
                        <a:latin typeface="Arial"/>
                        <a:ea typeface="Arial"/>
                        <a:cs typeface="Arial"/>
                        <a:sym typeface="Arial"/>
                      </a:endParaRPr>
                    </a:p>
                  </a:txBody>
                  <a:tcPr marT="45725" marB="45725" marR="91450" marL="91450">
                    <a:lnR cap="flat" cmpd="sng" w="12700">
                      <a:solidFill>
                        <a:schemeClr val="dk1"/>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chemeClr val="dk1"/>
                          </a:solidFill>
                          <a:latin typeface="Arial"/>
                          <a:ea typeface="Arial"/>
                          <a:cs typeface="Arial"/>
                          <a:sym typeface="Arial"/>
                        </a:rPr>
                        <a:t>(based from the issued Notice to Proceed)</a:t>
                      </a:r>
                      <a:endParaRPr b="0" i="1" sz="14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tcPr>
                </a:tc>
              </a:tr>
              <a:tr h="370850">
                <a:tc>
                  <a:txBody>
                    <a:bodyPr/>
                    <a:lstStyle/>
                    <a:p>
                      <a:pPr indent="0" lvl="0" marL="0" marR="0" rtl="0" algn="l">
                        <a:lnSpc>
                          <a:spcPct val="100000"/>
                        </a:lnSpc>
                        <a:spcBef>
                          <a:spcPts val="0"/>
                        </a:spcBef>
                        <a:spcAft>
                          <a:spcPts val="0"/>
                        </a:spcAft>
                        <a:buClr>
                          <a:srgbClr val="434343"/>
                        </a:buClr>
                        <a:buSzPts val="1800"/>
                        <a:buFont typeface="Arial"/>
                        <a:buNone/>
                      </a:pPr>
                      <a:r>
                        <a:rPr b="1" i="0" lang="en-US" sz="1600" u="none" cap="none" strike="noStrike">
                          <a:solidFill>
                            <a:schemeClr val="dk1"/>
                          </a:solidFill>
                          <a:latin typeface="Arial"/>
                          <a:ea typeface="Arial"/>
                          <a:cs typeface="Arial"/>
                          <a:sym typeface="Arial"/>
                        </a:rPr>
                        <a:t>EXTENSION PERIOD:</a:t>
                      </a:r>
                      <a:endParaRPr b="1" i="0" sz="1600" u="none" cap="none" strike="noStrike">
                        <a:solidFill>
                          <a:schemeClr val="dk1"/>
                        </a:solidFill>
                        <a:latin typeface="Arial"/>
                        <a:ea typeface="Arial"/>
                        <a:cs typeface="Arial"/>
                        <a:sym typeface="Arial"/>
                      </a:endParaRPr>
                    </a:p>
                  </a:txBody>
                  <a:tcPr marT="45725" marB="45725" marR="91450" marL="91450">
                    <a:lnR cap="flat" cmpd="sng" w="12700">
                      <a:solidFill>
                        <a:schemeClr val="dk1"/>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1" sz="14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tcPr>
                </a:tc>
              </a:tr>
              <a:tr h="370850">
                <a:tc>
                  <a:txBody>
                    <a:bodyPr/>
                    <a:lstStyle/>
                    <a:p>
                      <a:pPr indent="0" lvl="0" marL="0" marR="0" rtl="0" algn="l">
                        <a:lnSpc>
                          <a:spcPct val="100000"/>
                        </a:lnSpc>
                        <a:spcBef>
                          <a:spcPts val="0"/>
                        </a:spcBef>
                        <a:spcAft>
                          <a:spcPts val="0"/>
                        </a:spcAft>
                        <a:buClr>
                          <a:srgbClr val="434343"/>
                        </a:buClr>
                        <a:buSzPts val="1800"/>
                        <a:buFont typeface="Arial"/>
                        <a:buNone/>
                      </a:pPr>
                      <a:r>
                        <a:rPr b="1" i="0" lang="en-US" sz="1600" u="none" cap="none" strike="noStrike">
                          <a:solidFill>
                            <a:schemeClr val="dk1"/>
                          </a:solidFill>
                          <a:latin typeface="Arial"/>
                          <a:ea typeface="Arial"/>
                          <a:cs typeface="Arial"/>
                          <a:sym typeface="Arial"/>
                        </a:rPr>
                        <a:t>COMPLETION DATE:</a:t>
                      </a:r>
                      <a:endParaRPr b="1" i="0" sz="1600" u="none" cap="none" strike="noStrike">
                        <a:solidFill>
                          <a:schemeClr val="dk1"/>
                        </a:solidFill>
                        <a:latin typeface="Arial"/>
                        <a:ea typeface="Arial"/>
                        <a:cs typeface="Arial"/>
                        <a:sym typeface="Arial"/>
                      </a:endParaRPr>
                    </a:p>
                  </a:txBody>
                  <a:tcPr marT="45725" marB="45725" marR="91450" marL="91450">
                    <a:lnR cap="flat" cmpd="sng" w="12700">
                      <a:solidFill>
                        <a:schemeClr val="dk1"/>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1" sz="14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tcPr>
                </a:tc>
              </a:tr>
              <a:tr h="370850">
                <a:tc>
                  <a:txBody>
                    <a:bodyPr/>
                    <a:lstStyle/>
                    <a:p>
                      <a:pPr indent="0" lvl="0" marL="0" marR="0" rtl="0" algn="l">
                        <a:lnSpc>
                          <a:spcPct val="100000"/>
                        </a:lnSpc>
                        <a:spcBef>
                          <a:spcPts val="0"/>
                        </a:spcBef>
                        <a:spcAft>
                          <a:spcPts val="0"/>
                        </a:spcAft>
                        <a:buClr>
                          <a:srgbClr val="434343"/>
                        </a:buClr>
                        <a:buSzPts val="1800"/>
                        <a:buFont typeface="Arial"/>
                        <a:buNone/>
                      </a:pPr>
                      <a:r>
                        <a:rPr b="1" i="0" lang="en-US" sz="1600" u="none" cap="none" strike="noStrike">
                          <a:solidFill>
                            <a:schemeClr val="dk1"/>
                          </a:solidFill>
                          <a:latin typeface="Arial"/>
                          <a:ea typeface="Arial"/>
                          <a:cs typeface="Arial"/>
                          <a:sym typeface="Arial"/>
                        </a:rPr>
                        <a:t>PROJECT SITES:</a:t>
                      </a:r>
                      <a:endParaRPr b="1" i="0" sz="1600" u="none" cap="none" strike="noStrike">
                        <a:solidFill>
                          <a:schemeClr val="dk1"/>
                        </a:solidFill>
                        <a:latin typeface="Arial"/>
                        <a:ea typeface="Arial"/>
                        <a:cs typeface="Arial"/>
                        <a:sym typeface="Arial"/>
                      </a:endParaRPr>
                    </a:p>
                  </a:txBody>
                  <a:tcPr marT="45725" marB="45725" marR="91450" marL="91450">
                    <a:lnR cap="flat" cmpd="sng" w="12700">
                      <a:solidFill>
                        <a:schemeClr val="dk1"/>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1" sz="14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 name="Shape 42"/>
        <p:cNvGrpSpPr/>
        <p:nvPr/>
      </p:nvGrpSpPr>
      <p:grpSpPr>
        <a:xfrm>
          <a:off x="0" y="0"/>
          <a:ext cx="0" cy="0"/>
          <a:chOff x="0" y="0"/>
          <a:chExt cx="0" cy="0"/>
        </a:xfrm>
      </p:grpSpPr>
      <p:sp>
        <p:nvSpPr>
          <p:cNvPr id="43" name="Google Shape;43;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Clr>
                <a:srgbClr val="016938"/>
              </a:buClr>
              <a:buSzPts val="4400"/>
              <a:buNone/>
            </a:pPr>
            <a:r>
              <a:rPr b="1" lang="en-US" sz="2400">
                <a:solidFill>
                  <a:srgbClr val="016938"/>
                </a:solidFill>
                <a:latin typeface="Open Sans"/>
                <a:ea typeface="Open Sans"/>
                <a:cs typeface="Open Sans"/>
                <a:sym typeface="Open Sans"/>
              </a:rPr>
              <a:t>Rationale and Deliverables</a:t>
            </a:r>
            <a:endParaRPr b="1" sz="1100">
              <a:solidFill>
                <a:srgbClr val="000000"/>
              </a:solidFill>
              <a:latin typeface="Arial"/>
              <a:ea typeface="Arial"/>
              <a:cs typeface="Arial"/>
              <a:sym typeface="Arial"/>
            </a:endParaRPr>
          </a:p>
        </p:txBody>
      </p:sp>
      <p:graphicFrame>
        <p:nvGraphicFramePr>
          <p:cNvPr id="44" name="Google Shape;44;p4"/>
          <p:cNvGraphicFramePr/>
          <p:nvPr/>
        </p:nvGraphicFramePr>
        <p:xfrm>
          <a:off x="420756" y="1072398"/>
          <a:ext cx="3000000" cy="3000000"/>
        </p:xfrm>
        <a:graphic>
          <a:graphicData uri="http://schemas.openxmlformats.org/drawingml/2006/table">
            <a:tbl>
              <a:tblPr bandRow="1" firstRow="1">
                <a:noFill/>
                <a:tableStyleId>{0A032CDE-04AC-4829-A8C0-B3C8D86A8071}</a:tableStyleId>
              </a:tblPr>
              <a:tblGrid>
                <a:gridCol w="2649625"/>
                <a:gridCol w="5761925"/>
              </a:tblGrid>
              <a:tr h="370850">
                <a:tc>
                  <a:txBody>
                    <a:bodyPr/>
                    <a:lstStyle/>
                    <a:p>
                      <a:pPr indent="0" lvl="0" marL="0" marR="0" rtl="0" algn="l">
                        <a:lnSpc>
                          <a:spcPct val="107000"/>
                        </a:lnSpc>
                        <a:spcBef>
                          <a:spcPts val="0"/>
                        </a:spcBef>
                        <a:spcAft>
                          <a:spcPts val="0"/>
                        </a:spcAft>
                        <a:buClr>
                          <a:srgbClr val="000000"/>
                        </a:buClr>
                        <a:buSzPts val="1400"/>
                        <a:buFont typeface="Arial"/>
                        <a:buNone/>
                      </a:pPr>
                      <a:r>
                        <a:rPr b="1" lang="en-US" sz="1400" u="none" cap="none" strike="noStrike">
                          <a:solidFill>
                            <a:schemeClr val="dk1"/>
                          </a:solidFill>
                          <a:latin typeface="Arial"/>
                          <a:ea typeface="Arial"/>
                          <a:cs typeface="Arial"/>
                          <a:sym typeface="Arial"/>
                        </a:rPr>
                        <a:t>TECHNOLOGY DEVELOPED/ INFORMATION GENERATED:</a:t>
                      </a:r>
                      <a:endParaRPr b="1" sz="1400" u="none" cap="none" strike="noStrike">
                        <a:solidFill>
                          <a:schemeClr val="dk1"/>
                        </a:solidFill>
                        <a:latin typeface="Arial"/>
                        <a:ea typeface="Arial"/>
                        <a:cs typeface="Arial"/>
                        <a:sym typeface="Arial"/>
                      </a:endParaRPr>
                    </a:p>
                  </a:txBody>
                  <a:tcPr marT="0" marB="0" marR="68575" marL="68575" anchor="ctr">
                    <a:lnR cap="flat" cmpd="sng" w="12700">
                      <a:solidFill>
                        <a:schemeClr val="dk1"/>
                      </a:solidFill>
                      <a:prstDash val="solid"/>
                      <a:round/>
                      <a:headEnd len="sm" w="sm" type="none"/>
                      <a:tailEnd len="sm" w="sm" type="none"/>
                    </a:lnR>
                    <a:solidFill>
                      <a:srgbClr val="FFFFFF"/>
                    </a:solidFill>
                  </a:tcPr>
                </a:tc>
                <a:tc>
                  <a:txBody>
                    <a:bodyPr/>
                    <a:lstStyle/>
                    <a:p>
                      <a:pPr indent="-285750" lvl="0" marL="285750" marR="0" rtl="0" algn="just">
                        <a:lnSpc>
                          <a:spcPct val="107000"/>
                        </a:lnSpc>
                        <a:spcBef>
                          <a:spcPts val="0"/>
                        </a:spcBef>
                        <a:spcAft>
                          <a:spcPts val="0"/>
                        </a:spcAft>
                        <a:buClr>
                          <a:srgbClr val="000000"/>
                        </a:buClr>
                        <a:buSzPts val="1400"/>
                        <a:buFont typeface="Noto Sans Symbols"/>
                        <a:buChar char="🡪"/>
                      </a:pPr>
                      <a:r>
                        <a:rPr b="0" lang="en-US" sz="1300" u="none" cap="none" strike="noStrike">
                          <a:solidFill>
                            <a:schemeClr val="dk1"/>
                          </a:solidFill>
                          <a:latin typeface="Arial"/>
                          <a:ea typeface="Arial"/>
                          <a:cs typeface="Arial"/>
                          <a:sym typeface="Arial"/>
                        </a:rPr>
                        <a:t>These are agricultural or fisheries technologies/information that is/are being generated/developed/tried/disseminated/verified through this project</a:t>
                      </a:r>
                      <a:endParaRPr b="0" sz="1300" u="none" cap="none" strike="noStrike">
                        <a:solidFill>
                          <a:schemeClr val="dk1"/>
                        </a:solidFill>
                      </a:endParaRPr>
                    </a:p>
                  </a:txBody>
                  <a:tcPr marT="0" marB="0" marR="68575" marL="68575" anchor="ctr">
                    <a:lnL cap="flat" cmpd="sng" w="12700">
                      <a:solidFill>
                        <a:schemeClr val="dk1"/>
                      </a:solidFill>
                      <a:prstDash val="solid"/>
                      <a:round/>
                      <a:headEnd len="sm" w="sm" type="none"/>
                      <a:tailEnd len="sm" w="sm" type="none"/>
                    </a:lnL>
                    <a:solidFill>
                      <a:srgbClr val="FFFFFF"/>
                    </a:solidFill>
                  </a:tcPr>
                </a:tc>
              </a:tr>
              <a:tr h="370850">
                <a:tc>
                  <a:txBody>
                    <a:bodyPr/>
                    <a:lstStyle/>
                    <a:p>
                      <a:pPr indent="0" lvl="0" marL="0" marR="0" rtl="0" algn="l">
                        <a:lnSpc>
                          <a:spcPct val="107000"/>
                        </a:lnSpc>
                        <a:spcBef>
                          <a:spcPts val="0"/>
                        </a:spcBef>
                        <a:spcAft>
                          <a:spcPts val="0"/>
                        </a:spcAft>
                        <a:buClr>
                          <a:srgbClr val="000000"/>
                        </a:buClr>
                        <a:buSzPts val="1200"/>
                        <a:buFont typeface="Arial"/>
                        <a:buNone/>
                      </a:pPr>
                      <a:r>
                        <a:rPr b="1" lang="en-US" sz="1200" u="none" cap="none" strike="noStrike">
                          <a:solidFill>
                            <a:schemeClr val="dk1"/>
                          </a:solidFill>
                          <a:latin typeface="Arial"/>
                          <a:ea typeface="Arial"/>
                          <a:cs typeface="Arial"/>
                          <a:sym typeface="Arial"/>
                        </a:rPr>
                        <a:t>BRIEF DESCRIPTION OF TECHNOLOGY/ INFORMATION:</a:t>
                      </a:r>
                      <a:endParaRPr b="1" sz="1200" u="none" cap="none" strike="noStrike">
                        <a:solidFill>
                          <a:schemeClr val="dk1"/>
                        </a:solidFill>
                        <a:latin typeface="Arial"/>
                        <a:ea typeface="Arial"/>
                        <a:cs typeface="Arial"/>
                        <a:sym typeface="Arial"/>
                      </a:endParaRPr>
                    </a:p>
                  </a:txBody>
                  <a:tcPr marT="0" marB="0" marR="68575" marL="68575" anchor="ctr">
                    <a:lnR cap="flat" cmpd="sng" w="12700">
                      <a:solidFill>
                        <a:schemeClr val="dk1"/>
                      </a:solidFill>
                      <a:prstDash val="solid"/>
                      <a:round/>
                      <a:headEnd len="sm" w="sm" type="none"/>
                      <a:tailEnd len="sm" w="sm" type="none"/>
                    </a:lnR>
                  </a:tcPr>
                </a:tc>
                <a:tc>
                  <a:txBody>
                    <a:bodyPr/>
                    <a:lstStyle/>
                    <a:p>
                      <a:pPr indent="0" lvl="0" marL="0" marR="0" rtl="0" algn="just">
                        <a:lnSpc>
                          <a:spcPct val="107000"/>
                        </a:lnSpc>
                        <a:spcBef>
                          <a:spcPts val="0"/>
                        </a:spcBef>
                        <a:spcAft>
                          <a:spcPts val="0"/>
                        </a:spcAft>
                        <a:buClr>
                          <a:srgbClr val="1E4E79"/>
                        </a:buClr>
                        <a:buSzPts val="1400"/>
                        <a:buFont typeface="Arial"/>
                        <a:buNone/>
                      </a:pPr>
                      <a:r>
                        <a:rPr b="0" lang="en-US" sz="1300" u="none" cap="none" strike="noStrike">
                          <a:solidFill>
                            <a:schemeClr val="dk1"/>
                          </a:solidFill>
                          <a:latin typeface="Arial"/>
                          <a:ea typeface="Arial"/>
                          <a:cs typeface="Arial"/>
                          <a:sym typeface="Arial"/>
                        </a:rPr>
                        <a:t>🡪 Short narrative of the product, technique, method or process, or information used in the production of agriculture-related goods and services, or in the accomplishment of objectives, such as scientific investigation.</a:t>
                      </a:r>
                      <a:endParaRPr b="0" sz="1300" u="none" cap="none" strike="noStrike">
                        <a:solidFill>
                          <a:schemeClr val="dk1"/>
                        </a:solidFill>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tcPr>
                </a:tc>
              </a:tr>
              <a:tr h="356950">
                <a:tc>
                  <a:txBody>
                    <a:bodyPr/>
                    <a:lstStyle/>
                    <a:p>
                      <a:pPr indent="0" lvl="0" marL="0" marR="0" rtl="0" algn="l">
                        <a:lnSpc>
                          <a:spcPct val="107000"/>
                        </a:lnSpc>
                        <a:spcBef>
                          <a:spcPts val="0"/>
                        </a:spcBef>
                        <a:spcAft>
                          <a:spcPts val="0"/>
                        </a:spcAft>
                        <a:buClr>
                          <a:srgbClr val="000000"/>
                        </a:buClr>
                        <a:buSzPts val="1400"/>
                        <a:buFont typeface="Arial"/>
                        <a:buNone/>
                      </a:pPr>
                      <a:r>
                        <a:rPr b="1" lang="en-US" sz="1500" u="none" cap="none" strike="noStrike">
                          <a:solidFill>
                            <a:schemeClr val="dk1"/>
                          </a:solidFill>
                          <a:latin typeface="Arial"/>
                          <a:ea typeface="Arial"/>
                          <a:cs typeface="Arial"/>
                          <a:sym typeface="Arial"/>
                        </a:rPr>
                        <a:t>FARM LEVEL APPLICATION</a:t>
                      </a:r>
                      <a:endParaRPr b="1" sz="1500" u="none" cap="none" strike="noStrike">
                        <a:solidFill>
                          <a:schemeClr val="dk1"/>
                        </a:solidFill>
                      </a:endParaRPr>
                    </a:p>
                  </a:txBody>
                  <a:tcPr marT="0" marB="0" marR="68575" marL="68575" anchor="ctr">
                    <a:lnR cap="flat" cmpd="sng" w="12700">
                      <a:solidFill>
                        <a:schemeClr val="dk1"/>
                      </a:solidFill>
                      <a:prstDash val="solid"/>
                      <a:round/>
                      <a:headEnd len="sm" w="sm" type="none"/>
                      <a:tailEnd len="sm" w="sm" type="none"/>
                    </a:lnR>
                  </a:tcPr>
                </a:tc>
                <a:tc>
                  <a:txBody>
                    <a:bodyPr/>
                    <a:lstStyle/>
                    <a:p>
                      <a:pPr indent="0" lvl="0" marL="0" marR="0" rtl="0" algn="just">
                        <a:lnSpc>
                          <a:spcPct val="107000"/>
                        </a:lnSpc>
                        <a:spcBef>
                          <a:spcPts val="0"/>
                        </a:spcBef>
                        <a:spcAft>
                          <a:spcPts val="0"/>
                        </a:spcAft>
                        <a:buClr>
                          <a:srgbClr val="1E4E79"/>
                        </a:buClr>
                        <a:buSzPts val="1400"/>
                        <a:buFont typeface="Arial"/>
                        <a:buNone/>
                      </a:pPr>
                      <a:r>
                        <a:rPr b="0" lang="en-US" sz="1300" u="none" cap="none" strike="noStrike">
                          <a:solidFill>
                            <a:schemeClr val="dk1"/>
                          </a:solidFill>
                        </a:rPr>
                        <a:t>🡪 Short description of how farmer/s will benefit from the outputs or technology.</a:t>
                      </a:r>
                      <a:endParaRPr b="0" sz="1300" u="none" cap="none" strike="noStrike">
                        <a:solidFill>
                          <a:schemeClr val="dk1"/>
                        </a:solidFill>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tcPr>
                </a:tc>
              </a:tr>
              <a:tr h="356950">
                <a:tc>
                  <a:txBody>
                    <a:bodyPr/>
                    <a:lstStyle/>
                    <a:p>
                      <a:pPr indent="0" lvl="0" marL="0" marR="0" rtl="0" algn="l">
                        <a:lnSpc>
                          <a:spcPct val="107000"/>
                        </a:lnSpc>
                        <a:spcBef>
                          <a:spcPts val="0"/>
                        </a:spcBef>
                        <a:spcAft>
                          <a:spcPts val="0"/>
                        </a:spcAft>
                        <a:buClr>
                          <a:srgbClr val="000000"/>
                        </a:buClr>
                        <a:buSzPts val="1500"/>
                        <a:buFont typeface="Arial"/>
                        <a:buNone/>
                      </a:pPr>
                      <a:r>
                        <a:rPr b="1" lang="en-US" sz="1500" u="none" cap="none" strike="noStrike">
                          <a:solidFill>
                            <a:schemeClr val="dk1"/>
                          </a:solidFill>
                          <a:latin typeface="Arial"/>
                          <a:ea typeface="Arial"/>
                          <a:cs typeface="Arial"/>
                          <a:sym typeface="Arial"/>
                        </a:rPr>
                        <a:t>POTENTIAL IMPACT:</a:t>
                      </a:r>
                      <a:endParaRPr b="1" sz="1500" u="none" cap="none" strike="noStrike">
                        <a:solidFill>
                          <a:schemeClr val="dk1"/>
                        </a:solidFill>
                        <a:latin typeface="Arial"/>
                        <a:ea typeface="Arial"/>
                        <a:cs typeface="Arial"/>
                        <a:sym typeface="Arial"/>
                      </a:endParaRPr>
                    </a:p>
                  </a:txBody>
                  <a:tcPr marT="0" marB="0" marR="68575" marL="68575" anchor="ctr">
                    <a:lnR cap="flat" cmpd="sng" w="12700">
                      <a:solidFill>
                        <a:schemeClr val="dk1"/>
                      </a:solidFill>
                      <a:prstDash val="solid"/>
                      <a:round/>
                      <a:headEnd len="sm" w="sm" type="none"/>
                      <a:tailEnd len="sm" w="sm" type="none"/>
                    </a:lnR>
                  </a:tcPr>
                </a:tc>
                <a:tc>
                  <a:txBody>
                    <a:bodyPr/>
                    <a:lstStyle/>
                    <a:p>
                      <a:pPr indent="0" lvl="0" marL="0" marR="0" rtl="0" algn="just">
                        <a:lnSpc>
                          <a:spcPct val="107000"/>
                        </a:lnSpc>
                        <a:spcBef>
                          <a:spcPts val="0"/>
                        </a:spcBef>
                        <a:spcAft>
                          <a:spcPts val="0"/>
                        </a:spcAft>
                        <a:buClr>
                          <a:srgbClr val="000000"/>
                        </a:buClr>
                        <a:buSzPts val="1300"/>
                        <a:buFont typeface="Arial"/>
                        <a:buNone/>
                      </a:pPr>
                      <a:r>
                        <a:rPr b="0" lang="en-US" sz="1300" u="none" cap="none" strike="noStrike">
                          <a:solidFill>
                            <a:schemeClr val="dk1"/>
                          </a:solidFill>
                          <a:latin typeface="Arial"/>
                          <a:ea typeface="Arial"/>
                          <a:cs typeface="Arial"/>
                          <a:sym typeface="Arial"/>
                        </a:rPr>
                        <a:t>🡪 The long-term results that an intervention seeks to achieve, which may be contributed to by factors outside the intervention. This cell should reflect the goal/potential impact as stated in the approved proposal. The project impact should be achieved within 5-10 years after the project implementation.</a:t>
                      </a:r>
                      <a:endParaRPr b="0" sz="1300" u="none" cap="none" strike="noStrike">
                        <a:solidFill>
                          <a:schemeClr val="dk1"/>
                        </a:solidFill>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sz="2400">
                <a:solidFill>
                  <a:srgbClr val="016938"/>
                </a:solidFill>
                <a:latin typeface="Open Sans"/>
                <a:ea typeface="Open Sans"/>
                <a:cs typeface="Open Sans"/>
                <a:sym typeface="Open Sans"/>
              </a:rPr>
              <a:t>Financial Report</a:t>
            </a:r>
            <a:endParaRPr sz="2400"/>
          </a:p>
        </p:txBody>
      </p:sp>
      <p:graphicFrame>
        <p:nvGraphicFramePr>
          <p:cNvPr id="50" name="Google Shape;50;p5"/>
          <p:cNvGraphicFramePr/>
          <p:nvPr/>
        </p:nvGraphicFramePr>
        <p:xfrm>
          <a:off x="5923722" y="1184247"/>
          <a:ext cx="3136788" cy="3443412"/>
        </p:xfrm>
        <a:graphic>
          <a:graphicData uri="http://schemas.openxmlformats.org/drawingml/2006/chart">
            <c:chart r:id="rId3"/>
          </a:graphicData>
        </a:graphic>
      </p:graphicFrame>
      <p:sp>
        <p:nvSpPr>
          <p:cNvPr id="51" name="Google Shape;51;p5"/>
          <p:cNvSpPr/>
          <p:nvPr/>
        </p:nvSpPr>
        <p:spPr>
          <a:xfrm>
            <a:off x="190830" y="1184247"/>
            <a:ext cx="5732892" cy="3443412"/>
          </a:xfrm>
          <a:prstGeom prst="rect">
            <a:avLst/>
          </a:prstGeom>
          <a:solidFill>
            <a:schemeClr val="lt1"/>
          </a:solidFill>
          <a:ln cap="flat" cmpd="sng" w="25400">
            <a:solidFill>
              <a:srgbClr val="336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Insert Scanned copy of the Latest Audited Financial Report</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Clr>
                <a:srgbClr val="016938"/>
              </a:buClr>
              <a:buSzPts val="4400"/>
              <a:buNone/>
            </a:pPr>
            <a:r>
              <a:rPr b="1" lang="en-US" sz="2400">
                <a:solidFill>
                  <a:srgbClr val="016938"/>
                </a:solidFill>
                <a:latin typeface="Open Sans"/>
                <a:ea typeface="Open Sans"/>
                <a:cs typeface="Open Sans"/>
                <a:sym typeface="Open Sans"/>
              </a:rPr>
              <a:t>Project Background</a:t>
            </a:r>
            <a:endParaRPr b="1" sz="2400">
              <a:solidFill>
                <a:srgbClr val="000000"/>
              </a:solidFill>
              <a:latin typeface="Arial"/>
              <a:ea typeface="Arial"/>
              <a:cs typeface="Arial"/>
              <a:sym typeface="Arial"/>
            </a:endParaRPr>
          </a:p>
        </p:txBody>
      </p:sp>
      <p:sp>
        <p:nvSpPr>
          <p:cNvPr id="57" name="Google Shape;57;p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1800"/>
              <a:buNone/>
            </a:pPr>
            <a:r>
              <a:rPr i="1" lang="en-US" sz="1600">
                <a:solidFill>
                  <a:srgbClr val="171616"/>
                </a:solidFill>
                <a:latin typeface="Arial"/>
                <a:ea typeface="Arial"/>
                <a:cs typeface="Arial"/>
                <a:sym typeface="Arial"/>
              </a:rPr>
              <a:t>* This part should answer WHY the project was implemented</a:t>
            </a:r>
            <a:endParaRPr/>
          </a:p>
          <a:p>
            <a:pPr indent="0" lvl="0" marL="0" rtl="0" algn="l">
              <a:lnSpc>
                <a:spcPct val="100000"/>
              </a:lnSpc>
              <a:spcBef>
                <a:spcPts val="0"/>
              </a:spcBef>
              <a:spcAft>
                <a:spcPts val="0"/>
              </a:spcAft>
              <a:buSzPts val="1800"/>
              <a:buNone/>
            </a:pPr>
            <a:r>
              <a:rPr i="1" lang="en-US" sz="1600">
                <a:solidFill>
                  <a:srgbClr val="171616"/>
                </a:solidFill>
                <a:latin typeface="Arial"/>
                <a:ea typeface="Arial"/>
                <a:cs typeface="Arial"/>
                <a:sym typeface="Arial"/>
              </a:rPr>
              <a:t>*Include the purpose of the project and its goals</a:t>
            </a:r>
            <a:endParaRPr sz="1600"/>
          </a:p>
          <a:p>
            <a:pPr indent="-228600" lvl="0" marL="457200" rtl="0" algn="l">
              <a:lnSpc>
                <a:spcPct val="100000"/>
              </a:lnSpc>
              <a:spcBef>
                <a:spcPts val="0"/>
              </a:spcBef>
              <a:spcAft>
                <a:spcPts val="0"/>
              </a:spcAft>
              <a:buClr>
                <a:srgbClr val="434343"/>
              </a:buClr>
              <a:buSzPts val="1800"/>
              <a:buFont typeface="Arial"/>
              <a:buNone/>
            </a:pPr>
            <a:r>
              <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g2eb3fd7b252_0_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g2eb3fd7b252_0_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Clr>
                <a:srgbClr val="016938"/>
              </a:buClr>
              <a:buSzPts val="4400"/>
              <a:buNone/>
            </a:pPr>
            <a:r>
              <a:rPr b="1" lang="en-US" sz="2400">
                <a:solidFill>
                  <a:srgbClr val="016938"/>
                </a:solidFill>
                <a:latin typeface="Open Sans"/>
                <a:ea typeface="Open Sans"/>
                <a:cs typeface="Open Sans"/>
                <a:sym typeface="Open Sans"/>
              </a:rPr>
              <a:t>Project Objectives</a:t>
            </a:r>
            <a:endParaRPr b="1" sz="2400">
              <a:solidFill>
                <a:srgbClr val="000000"/>
              </a:solidFill>
              <a:latin typeface="Arial"/>
              <a:ea typeface="Arial"/>
              <a:cs typeface="Arial"/>
              <a:sym typeface="Arial"/>
            </a:endParaRPr>
          </a:p>
        </p:txBody>
      </p:sp>
      <p:sp>
        <p:nvSpPr>
          <p:cNvPr id="69" name="Google Shape;69;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1800"/>
              <a:buNone/>
            </a:pPr>
            <a:r>
              <a:rPr i="1" lang="en-US">
                <a:solidFill>
                  <a:srgbClr val="171616"/>
                </a:solidFill>
                <a:latin typeface="Arial"/>
                <a:ea typeface="Arial"/>
                <a:cs typeface="Arial"/>
                <a:sym typeface="Arial"/>
              </a:rPr>
              <a:t>* Objectives based on the approved proposal</a:t>
            </a:r>
            <a:endParaRPr/>
          </a:p>
          <a:p>
            <a:pPr indent="0" lvl="0" marL="0" rtl="0" algn="l">
              <a:lnSpc>
                <a:spcPct val="100000"/>
              </a:lnSpc>
              <a:spcBef>
                <a:spcPts val="0"/>
              </a:spcBef>
              <a:spcAft>
                <a:spcPts val="0"/>
              </a:spcAft>
              <a:buSzPts val="1800"/>
              <a:buNone/>
            </a:pPr>
            <a:r>
              <a:rPr i="1" lang="en-US">
                <a:solidFill>
                  <a:srgbClr val="171616"/>
                </a:solidFill>
                <a:latin typeface="Arial"/>
                <a:ea typeface="Arial"/>
                <a:cs typeface="Arial"/>
                <a:sym typeface="Arial"/>
              </a:rPr>
              <a:t> </a:t>
            </a:r>
            <a:endParaRPr/>
          </a:p>
          <a:p>
            <a:pPr indent="0" lvl="0" marL="0" rtl="0" algn="l">
              <a:lnSpc>
                <a:spcPct val="100000"/>
              </a:lnSpc>
              <a:spcBef>
                <a:spcPts val="0"/>
              </a:spcBef>
              <a:spcAft>
                <a:spcPts val="0"/>
              </a:spcAft>
              <a:buSzPts val="1800"/>
              <a:buNone/>
            </a:pPr>
            <a:r>
              <a:rPr lang="en-US">
                <a:solidFill>
                  <a:srgbClr val="171616"/>
                </a:solidFill>
                <a:latin typeface="Arial"/>
                <a:ea typeface="Arial"/>
                <a:cs typeface="Arial"/>
                <a:sym typeface="Arial"/>
              </a:rPr>
              <a:t>General Objective:</a:t>
            </a:r>
            <a:endParaRPr/>
          </a:p>
          <a:p>
            <a:pPr indent="0" lvl="0" marL="0" rtl="0" algn="l">
              <a:lnSpc>
                <a:spcPct val="100000"/>
              </a:lnSpc>
              <a:spcBef>
                <a:spcPts val="0"/>
              </a:spcBef>
              <a:spcAft>
                <a:spcPts val="0"/>
              </a:spcAft>
              <a:buSzPts val="1800"/>
              <a:buNone/>
            </a:pPr>
            <a:r>
              <a:t/>
            </a:r>
            <a:endParaRPr>
              <a:solidFill>
                <a:srgbClr val="171616"/>
              </a:solidFill>
              <a:latin typeface="Arial"/>
              <a:ea typeface="Arial"/>
              <a:cs typeface="Arial"/>
              <a:sym typeface="Arial"/>
            </a:endParaRPr>
          </a:p>
          <a:p>
            <a:pPr indent="0" lvl="0" marL="0" rtl="0" algn="l">
              <a:lnSpc>
                <a:spcPct val="100000"/>
              </a:lnSpc>
              <a:spcBef>
                <a:spcPts val="0"/>
              </a:spcBef>
              <a:spcAft>
                <a:spcPts val="0"/>
              </a:spcAft>
              <a:buSzPts val="1800"/>
              <a:buNone/>
            </a:pPr>
            <a:r>
              <a:rPr lang="en-US">
                <a:solidFill>
                  <a:srgbClr val="171616"/>
                </a:solidFill>
                <a:latin typeface="Arial"/>
                <a:ea typeface="Arial"/>
                <a:cs typeface="Arial"/>
                <a:sym typeface="Arial"/>
              </a:rPr>
              <a:t>Specific Objectives</a:t>
            </a:r>
            <a:endParaRPr/>
          </a:p>
          <a:p>
            <a:pPr indent="0" lvl="0" marL="0" rtl="0" algn="l">
              <a:lnSpc>
                <a:spcPct val="100000"/>
              </a:lnSpc>
              <a:spcBef>
                <a:spcPts val="0"/>
              </a:spcBef>
              <a:spcAft>
                <a:spcPts val="0"/>
              </a:spcAft>
              <a:buSzPts val="1800"/>
              <a:buNone/>
            </a:pPr>
            <a:r>
              <a:rPr lang="en-US">
                <a:solidFill>
                  <a:srgbClr val="171616"/>
                </a:solidFill>
                <a:latin typeface="Arial"/>
                <a:ea typeface="Arial"/>
                <a:cs typeface="Arial"/>
                <a:sym typeface="Arial"/>
              </a:rPr>
              <a:t>1.</a:t>
            </a:r>
            <a:endParaRPr/>
          </a:p>
          <a:p>
            <a:pPr indent="0" lvl="0" marL="0" rtl="0" algn="l">
              <a:lnSpc>
                <a:spcPct val="100000"/>
              </a:lnSpc>
              <a:spcBef>
                <a:spcPts val="0"/>
              </a:spcBef>
              <a:spcAft>
                <a:spcPts val="0"/>
              </a:spcAft>
              <a:buSzPts val="1800"/>
              <a:buNone/>
            </a:pPr>
            <a:r>
              <a:rPr lang="en-US">
                <a:solidFill>
                  <a:srgbClr val="171616"/>
                </a:solidFill>
                <a:latin typeface="Arial"/>
                <a:ea typeface="Arial"/>
                <a:cs typeface="Arial"/>
                <a:sym typeface="Arial"/>
              </a:rPr>
              <a:t>2.</a:t>
            </a:r>
            <a:endParaRPr/>
          </a:p>
          <a:p>
            <a:pPr indent="0" lvl="0" marL="0" rtl="0" algn="l">
              <a:lnSpc>
                <a:spcPct val="100000"/>
              </a:lnSpc>
              <a:spcBef>
                <a:spcPts val="0"/>
              </a:spcBef>
              <a:spcAft>
                <a:spcPts val="0"/>
              </a:spcAft>
              <a:buSzPts val="1800"/>
              <a:buNone/>
            </a:pPr>
            <a:r>
              <a:rPr lang="en-US">
                <a:solidFill>
                  <a:srgbClr val="171616"/>
                </a:solidFill>
                <a:latin typeface="Arial"/>
                <a:ea typeface="Arial"/>
                <a:cs typeface="Arial"/>
                <a:sym typeface="Arial"/>
              </a:rPr>
              <a:t>3.</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sz="2400">
                <a:solidFill>
                  <a:srgbClr val="016938"/>
                </a:solidFill>
                <a:latin typeface="Open Sans"/>
                <a:ea typeface="Open Sans"/>
                <a:cs typeface="Open Sans"/>
                <a:sym typeface="Open Sans"/>
              </a:rPr>
              <a:t>Objective 1: </a:t>
            </a:r>
            <a:br>
              <a:rPr b="1" lang="en-US" sz="2400">
                <a:solidFill>
                  <a:srgbClr val="000000"/>
                </a:solidFill>
                <a:latin typeface="Arial"/>
                <a:ea typeface="Arial"/>
                <a:cs typeface="Arial"/>
                <a:sym typeface="Arial"/>
              </a:rPr>
            </a:br>
            <a:endParaRPr sz="2400"/>
          </a:p>
        </p:txBody>
      </p:sp>
      <p:sp>
        <p:nvSpPr>
          <p:cNvPr id="75" name="Google Shape;75;p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800100" rtl="0" algn="l">
              <a:lnSpc>
                <a:spcPct val="105000"/>
              </a:lnSpc>
              <a:spcBef>
                <a:spcPts val="0"/>
              </a:spcBef>
              <a:spcAft>
                <a:spcPts val="0"/>
              </a:spcAft>
              <a:buClr>
                <a:srgbClr val="000000"/>
              </a:buClr>
              <a:buSzPts val="1800"/>
              <a:buFont typeface="Arial"/>
              <a:buAutoNum type="alphaUcPeriod"/>
            </a:pPr>
            <a:r>
              <a:rPr lang="en-US">
                <a:solidFill>
                  <a:srgbClr val="000000"/>
                </a:solidFill>
                <a:latin typeface="Calibri"/>
                <a:ea typeface="Calibri"/>
                <a:cs typeface="Calibri"/>
                <a:sym typeface="Calibri"/>
              </a:rPr>
              <a:t>METHODOLOGY/ACTIVITIES TO ACCOMPLISH OBJECTIVE 1</a:t>
            </a:r>
            <a:endParaRPr/>
          </a:p>
          <a:p>
            <a:pPr indent="-342900" lvl="0" marL="800100" rtl="0" algn="l">
              <a:lnSpc>
                <a:spcPct val="105000"/>
              </a:lnSpc>
              <a:spcBef>
                <a:spcPts val="0"/>
              </a:spcBef>
              <a:spcAft>
                <a:spcPts val="0"/>
              </a:spcAft>
              <a:buClr>
                <a:srgbClr val="000000"/>
              </a:buClr>
              <a:buSzPts val="1800"/>
              <a:buFont typeface="Arial"/>
              <a:buAutoNum type="alphaUcPeriod"/>
            </a:pPr>
            <a:r>
              <a:rPr lang="en-US">
                <a:solidFill>
                  <a:srgbClr val="000000"/>
                </a:solidFill>
                <a:latin typeface="Calibri"/>
                <a:ea typeface="Calibri"/>
                <a:cs typeface="Calibri"/>
                <a:sym typeface="Calibri"/>
              </a:rPr>
              <a:t>ACCOMPLISHMENT TO DATE VIS-À-VIS TO THE OBJECTIVE</a:t>
            </a:r>
            <a:endParaRPr/>
          </a:p>
          <a:p>
            <a:pPr indent="-228600" lvl="0" marL="457200" rtl="0" algn="l">
              <a:lnSpc>
                <a:spcPct val="100000"/>
              </a:lnSpc>
              <a:spcBef>
                <a:spcPts val="0"/>
              </a:spcBef>
              <a:spcAft>
                <a:spcPts val="0"/>
              </a:spcAft>
              <a:buClr>
                <a:srgbClr val="434343"/>
              </a:buClr>
              <a:buSzPts val="1800"/>
              <a:buFont typeface="Arial"/>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A-BAR">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Nina Mae Talaro</dc:creator>
</cp:coreProperties>
</file>